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8" r:id="rId3"/>
    <p:sldId id="259" r:id="rId4"/>
    <p:sldId id="275" r:id="rId5"/>
    <p:sldId id="261" r:id="rId6"/>
    <p:sldId id="266" r:id="rId7"/>
    <p:sldId id="272" r:id="rId8"/>
    <p:sldId id="267" r:id="rId9"/>
    <p:sldId id="27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112F"/>
    <a:srgbClr val="E5AD1A"/>
    <a:srgbClr val="0016A2"/>
    <a:srgbClr val="008100"/>
    <a:srgbClr val="001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248A2E-0004-4999-94FA-1A53E3E8695D}" v="603" dt="2021-09-13T14:26:53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Newberry" userId="0bbb2498f9fca934" providerId="LiveId" clId="{87248A2E-0004-4999-94FA-1A53E3E8695D}"/>
    <pc:docChg chg="undo redo custSel addSld delSld modSld sldOrd">
      <pc:chgData name="Rachel Newberry" userId="0bbb2498f9fca934" providerId="LiveId" clId="{87248A2E-0004-4999-94FA-1A53E3E8695D}" dt="2021-09-13T14:27:03.185" v="4008"/>
      <pc:docMkLst>
        <pc:docMk/>
      </pc:docMkLst>
      <pc:sldChg chg="addSp delSp modSp del mod modClrScheme chgLayout">
        <pc:chgData name="Rachel Newberry" userId="0bbb2498f9fca934" providerId="LiveId" clId="{87248A2E-0004-4999-94FA-1A53E3E8695D}" dt="2021-08-30T16:22:41.449" v="735" actId="2696"/>
        <pc:sldMkLst>
          <pc:docMk/>
          <pc:sldMk cId="3698223569" sldId="256"/>
        </pc:sldMkLst>
        <pc:spChg chg="del">
          <ac:chgData name="Rachel Newberry" userId="0bbb2498f9fca934" providerId="LiveId" clId="{87248A2E-0004-4999-94FA-1A53E3E8695D}" dt="2021-08-30T14:16:15.490" v="9" actId="700"/>
          <ac:spMkLst>
            <pc:docMk/>
            <pc:sldMk cId="3698223569" sldId="256"/>
            <ac:spMk id="2" creationId="{43BF0421-E1C1-4D9F-9A58-CB0ED51E41FE}"/>
          </ac:spMkLst>
        </pc:spChg>
        <pc:spChg chg="add mod">
          <ac:chgData name="Rachel Newberry" userId="0bbb2498f9fca934" providerId="LiveId" clId="{87248A2E-0004-4999-94FA-1A53E3E8695D}" dt="2021-08-30T16:03:25.824" v="430" actId="2711"/>
          <ac:spMkLst>
            <pc:docMk/>
            <pc:sldMk cId="3698223569" sldId="256"/>
            <ac:spMk id="3" creationId="{5590D8F8-F0FF-4368-8799-6B0F6B9D416A}"/>
          </ac:spMkLst>
        </pc:spChg>
        <pc:spChg chg="del">
          <ac:chgData name="Rachel Newberry" userId="0bbb2498f9fca934" providerId="LiveId" clId="{87248A2E-0004-4999-94FA-1A53E3E8695D}" dt="2021-08-30T14:16:15.490" v="9" actId="700"/>
          <ac:spMkLst>
            <pc:docMk/>
            <pc:sldMk cId="3698223569" sldId="256"/>
            <ac:spMk id="3" creationId="{E496896A-7B8C-440F-B1CD-B39029454CBD}"/>
          </ac:spMkLst>
        </pc:spChg>
        <pc:spChg chg="add del mod">
          <ac:chgData name="Rachel Newberry" userId="0bbb2498f9fca934" providerId="LiveId" clId="{87248A2E-0004-4999-94FA-1A53E3E8695D}" dt="2021-08-30T15:44:17.913" v="317" actId="478"/>
          <ac:spMkLst>
            <pc:docMk/>
            <pc:sldMk cId="3698223569" sldId="256"/>
            <ac:spMk id="4" creationId="{D90E79D6-9ED3-4D3C-B1B2-C3DD34A0E22F}"/>
          </ac:spMkLst>
        </pc:spChg>
        <pc:spChg chg="add mod">
          <ac:chgData name="Rachel Newberry" userId="0bbb2498f9fca934" providerId="LiveId" clId="{87248A2E-0004-4999-94FA-1A53E3E8695D}" dt="2021-08-30T16:04:08.614" v="435" actId="20577"/>
          <ac:spMkLst>
            <pc:docMk/>
            <pc:sldMk cId="3698223569" sldId="256"/>
            <ac:spMk id="5" creationId="{8AFA988F-9385-4B77-9234-18F1BA8F77A0}"/>
          </ac:spMkLst>
        </pc:spChg>
        <pc:spChg chg="add del mod">
          <ac:chgData name="Rachel Newberry" userId="0bbb2498f9fca934" providerId="LiveId" clId="{87248A2E-0004-4999-94FA-1A53E3E8695D}" dt="2021-08-30T15:43:13.102" v="307"/>
          <ac:spMkLst>
            <pc:docMk/>
            <pc:sldMk cId="3698223569" sldId="256"/>
            <ac:spMk id="7" creationId="{193FAEE8-8A22-452D-A46B-4BD31AACEEC0}"/>
          </ac:spMkLst>
        </pc:spChg>
        <pc:spChg chg="add del mod">
          <ac:chgData name="Rachel Newberry" userId="0bbb2498f9fca934" providerId="LiveId" clId="{87248A2E-0004-4999-94FA-1A53E3E8695D}" dt="2021-08-30T15:43:13.102" v="307"/>
          <ac:spMkLst>
            <pc:docMk/>
            <pc:sldMk cId="3698223569" sldId="256"/>
            <ac:spMk id="8" creationId="{7ED7B1CD-95EE-44A4-A9DB-83F1BDE2375C}"/>
          </ac:spMkLst>
        </pc:spChg>
        <pc:spChg chg="add">
          <ac:chgData name="Rachel Newberry" userId="0bbb2498f9fca934" providerId="LiveId" clId="{87248A2E-0004-4999-94FA-1A53E3E8695D}" dt="2021-08-30T15:50:43.373" v="339"/>
          <ac:spMkLst>
            <pc:docMk/>
            <pc:sldMk cId="3698223569" sldId="256"/>
            <ac:spMk id="11" creationId="{F80570B8-66D5-48A0-BF39-21469BDBB95E}"/>
          </ac:spMkLst>
        </pc:spChg>
        <pc:picChg chg="add mod ord">
          <ac:chgData name="Rachel Newberry" userId="0bbb2498f9fca934" providerId="LiveId" clId="{87248A2E-0004-4999-94FA-1A53E3E8695D}" dt="2021-08-30T15:54:25.205" v="359" actId="14100"/>
          <ac:picMkLst>
            <pc:docMk/>
            <pc:sldMk cId="3698223569" sldId="256"/>
            <ac:picMk id="10" creationId="{F3990385-BBD8-4B60-8930-D60A8D632746}"/>
          </ac:picMkLst>
        </pc:picChg>
        <pc:cxnChg chg="add del mod">
          <ac:chgData name="Rachel Newberry" userId="0bbb2498f9fca934" providerId="LiveId" clId="{87248A2E-0004-4999-94FA-1A53E3E8695D}" dt="2021-08-30T16:19:42.909" v="696" actId="478"/>
          <ac:cxnSpMkLst>
            <pc:docMk/>
            <pc:sldMk cId="3698223569" sldId="256"/>
            <ac:cxnSpMk id="6" creationId="{D3166A7C-F572-482B-973B-29CE47DEFFCE}"/>
          </ac:cxnSpMkLst>
        </pc:cxnChg>
        <pc:cxnChg chg="add del mod">
          <ac:chgData name="Rachel Newberry" userId="0bbb2498f9fca934" providerId="LiveId" clId="{87248A2E-0004-4999-94FA-1A53E3E8695D}" dt="2021-08-30T15:43:13.102" v="307"/>
          <ac:cxnSpMkLst>
            <pc:docMk/>
            <pc:sldMk cId="3698223569" sldId="256"/>
            <ac:cxnSpMk id="9" creationId="{6745E96C-CB51-4930-A599-24B0D4DE6591}"/>
          </ac:cxnSpMkLst>
        </pc:cxnChg>
      </pc:sldChg>
      <pc:sldChg chg="addSp delSp modSp new del mod ord modClrScheme chgLayout">
        <pc:chgData name="Rachel Newberry" userId="0bbb2498f9fca934" providerId="LiveId" clId="{87248A2E-0004-4999-94FA-1A53E3E8695D}" dt="2021-08-30T15:57:35.349" v="425" actId="2696"/>
        <pc:sldMkLst>
          <pc:docMk/>
          <pc:sldMk cId="1814539820" sldId="257"/>
        </pc:sldMkLst>
        <pc:spChg chg="del">
          <ac:chgData name="Rachel Newberry" userId="0bbb2498f9fca934" providerId="LiveId" clId="{87248A2E-0004-4999-94FA-1A53E3E8695D}" dt="2021-08-30T14:16:32.933" v="10" actId="700"/>
          <ac:spMkLst>
            <pc:docMk/>
            <pc:sldMk cId="1814539820" sldId="257"/>
            <ac:spMk id="2" creationId="{90287A53-AEA7-417A-9751-D8B9B945D940}"/>
          </ac:spMkLst>
        </pc:spChg>
        <pc:spChg chg="del">
          <ac:chgData name="Rachel Newberry" userId="0bbb2498f9fca934" providerId="LiveId" clId="{87248A2E-0004-4999-94FA-1A53E3E8695D}" dt="2021-08-30T14:16:32.933" v="10" actId="700"/>
          <ac:spMkLst>
            <pc:docMk/>
            <pc:sldMk cId="1814539820" sldId="257"/>
            <ac:spMk id="3" creationId="{E46DF243-983C-4493-8B5A-0AFBE799D4B0}"/>
          </ac:spMkLst>
        </pc:spChg>
        <pc:spChg chg="add mod">
          <ac:chgData name="Rachel Newberry" userId="0bbb2498f9fca934" providerId="LiveId" clId="{87248A2E-0004-4999-94FA-1A53E3E8695D}" dt="2021-08-30T14:17:36.909" v="62" actId="20577"/>
          <ac:spMkLst>
            <pc:docMk/>
            <pc:sldMk cId="1814539820" sldId="257"/>
            <ac:spMk id="5" creationId="{405B137F-754D-43CF-A2A0-10AAD0C8D88F}"/>
          </ac:spMkLst>
        </pc:spChg>
      </pc:sldChg>
      <pc:sldChg chg="addSp delSp modSp new mod setBg modClrScheme chgLayout">
        <pc:chgData name="Rachel Newberry" userId="0bbb2498f9fca934" providerId="LiveId" clId="{87248A2E-0004-4999-94FA-1A53E3E8695D}" dt="2021-09-13T14:27:03.185" v="4008"/>
        <pc:sldMkLst>
          <pc:docMk/>
          <pc:sldMk cId="341511152" sldId="258"/>
        </pc:sldMkLst>
        <pc:spChg chg="del">
          <ac:chgData name="Rachel Newberry" userId="0bbb2498f9fca934" providerId="LiveId" clId="{87248A2E-0004-4999-94FA-1A53E3E8695D}" dt="2021-08-30T14:16:32.933" v="10" actId="700"/>
          <ac:spMkLst>
            <pc:docMk/>
            <pc:sldMk cId="341511152" sldId="258"/>
            <ac:spMk id="2" creationId="{1EBA8A8E-4969-41A3-B4F5-36CCB1867197}"/>
          </ac:spMkLst>
        </pc:spChg>
        <pc:spChg chg="del">
          <ac:chgData name="Rachel Newberry" userId="0bbb2498f9fca934" providerId="LiveId" clId="{87248A2E-0004-4999-94FA-1A53E3E8695D}" dt="2021-08-30T14:16:32.933" v="10" actId="700"/>
          <ac:spMkLst>
            <pc:docMk/>
            <pc:sldMk cId="341511152" sldId="258"/>
            <ac:spMk id="3" creationId="{09610B9A-3C8D-4D78-BEF3-1856AF389CCA}"/>
          </ac:spMkLst>
        </pc:spChg>
        <pc:spChg chg="add mod">
          <ac:chgData name="Rachel Newberry" userId="0bbb2498f9fca934" providerId="LiveId" clId="{87248A2E-0004-4999-94FA-1A53E3E8695D}" dt="2021-09-13T14:27:03.185" v="4008"/>
          <ac:spMkLst>
            <pc:docMk/>
            <pc:sldMk cId="341511152" sldId="258"/>
            <ac:spMk id="4" creationId="{4541C4E0-E966-4340-AAF9-CD4E33B0ADEC}"/>
          </ac:spMkLst>
        </pc:spChg>
        <pc:spChg chg="add mod">
          <ac:chgData name="Rachel Newberry" userId="0bbb2498f9fca934" providerId="LiveId" clId="{87248A2E-0004-4999-94FA-1A53E3E8695D}" dt="2021-08-30T16:07:24.984" v="466" actId="26606"/>
          <ac:spMkLst>
            <pc:docMk/>
            <pc:sldMk cId="341511152" sldId="258"/>
            <ac:spMk id="5" creationId="{1CC182A8-4041-47E5-87AD-1307145492C8}"/>
          </ac:spMkLst>
        </pc:spChg>
        <pc:spChg chg="add">
          <ac:chgData name="Rachel Newberry" userId="0bbb2498f9fca934" providerId="LiveId" clId="{87248A2E-0004-4999-94FA-1A53E3E8695D}" dt="2021-08-30T16:07:24.984" v="466" actId="26606"/>
          <ac:spMkLst>
            <pc:docMk/>
            <pc:sldMk cId="341511152" sldId="258"/>
            <ac:spMk id="11" creationId="{F13C74B1-5B17-4795-BED0-7140497B445A}"/>
          </ac:spMkLst>
        </pc:spChg>
        <pc:spChg chg="add">
          <ac:chgData name="Rachel Newberry" userId="0bbb2498f9fca934" providerId="LiveId" clId="{87248A2E-0004-4999-94FA-1A53E3E8695D}" dt="2021-08-30T16:07:24.984" v="466" actId="26606"/>
          <ac:spMkLst>
            <pc:docMk/>
            <pc:sldMk cId="341511152" sldId="258"/>
            <ac:spMk id="13" creationId="{D4974D33-8DC5-464E-8C6D-BE58F0669C17}"/>
          </ac:spMkLst>
        </pc:spChg>
        <pc:picChg chg="add mod">
          <ac:chgData name="Rachel Newberry" userId="0bbb2498f9fca934" providerId="LiveId" clId="{87248A2E-0004-4999-94FA-1A53E3E8695D}" dt="2021-08-30T16:07:24.984" v="466" actId="26606"/>
          <ac:picMkLst>
            <pc:docMk/>
            <pc:sldMk cId="341511152" sldId="258"/>
            <ac:picMk id="6" creationId="{447CEF56-8133-42D8-9522-73AC6550ADF2}"/>
          </ac:picMkLst>
        </pc:picChg>
        <pc:picChg chg="add mod">
          <ac:chgData name="Rachel Newberry" userId="0bbb2498f9fca934" providerId="LiveId" clId="{87248A2E-0004-4999-94FA-1A53E3E8695D}" dt="2021-08-30T16:51:11.615" v="1230" actId="207"/>
          <ac:picMkLst>
            <pc:docMk/>
            <pc:sldMk cId="341511152" sldId="258"/>
            <ac:picMk id="9" creationId="{331947B0-698F-4BB3-AD88-5CA6AD363282}"/>
          </ac:picMkLst>
        </pc:picChg>
      </pc:sldChg>
      <pc:sldChg chg="addSp delSp modSp add mod modClrScheme chgLayout">
        <pc:chgData name="Rachel Newberry" userId="0bbb2498f9fca934" providerId="LiveId" clId="{87248A2E-0004-4999-94FA-1A53E3E8695D}" dt="2021-09-13T14:25:58.326" v="3999" actId="1582"/>
        <pc:sldMkLst>
          <pc:docMk/>
          <pc:sldMk cId="1253971931" sldId="259"/>
        </pc:sldMkLst>
        <pc:spChg chg="del">
          <ac:chgData name="Rachel Newberry" userId="0bbb2498f9fca934" providerId="LiveId" clId="{87248A2E-0004-4999-94FA-1A53E3E8695D}" dt="2021-08-30T14:16:32.933" v="10" actId="700"/>
          <ac:spMkLst>
            <pc:docMk/>
            <pc:sldMk cId="1253971931" sldId="259"/>
            <ac:spMk id="2" creationId="{90287A53-AEA7-417A-9751-D8B9B945D940}"/>
          </ac:spMkLst>
        </pc:spChg>
        <pc:spChg chg="add del mod">
          <ac:chgData name="Rachel Newberry" userId="0bbb2498f9fca934" providerId="LiveId" clId="{87248A2E-0004-4999-94FA-1A53E3E8695D}" dt="2021-09-11T16:14:40.445" v="1878" actId="478"/>
          <ac:spMkLst>
            <pc:docMk/>
            <pc:sldMk cId="1253971931" sldId="259"/>
            <ac:spMk id="2" creationId="{A9F25ACA-BC0A-4B42-B060-8B17B31938CC}"/>
          </ac:spMkLst>
        </pc:spChg>
        <pc:spChg chg="del">
          <ac:chgData name="Rachel Newberry" userId="0bbb2498f9fca934" providerId="LiveId" clId="{87248A2E-0004-4999-94FA-1A53E3E8695D}" dt="2021-08-30T14:16:32.933" v="10" actId="700"/>
          <ac:spMkLst>
            <pc:docMk/>
            <pc:sldMk cId="1253971931" sldId="259"/>
            <ac:spMk id="3" creationId="{E46DF243-983C-4493-8B5A-0AFBE799D4B0}"/>
          </ac:spMkLst>
        </pc:spChg>
        <pc:spChg chg="add del mod">
          <ac:chgData name="Rachel Newberry" userId="0bbb2498f9fca934" providerId="LiveId" clId="{87248A2E-0004-4999-94FA-1A53E3E8695D}" dt="2021-09-11T16:14:14.534" v="1852" actId="478"/>
          <ac:spMkLst>
            <pc:docMk/>
            <pc:sldMk cId="1253971931" sldId="259"/>
            <ac:spMk id="5" creationId="{06161215-7A64-4F17-BCB1-0140147E0BC3}"/>
          </ac:spMkLst>
        </pc:spChg>
        <pc:spChg chg="add mod">
          <ac:chgData name="Rachel Newberry" userId="0bbb2498f9fca934" providerId="LiveId" clId="{87248A2E-0004-4999-94FA-1A53E3E8695D}" dt="2021-09-11T16:14:01.389" v="1849" actId="20577"/>
          <ac:spMkLst>
            <pc:docMk/>
            <pc:sldMk cId="1253971931" sldId="259"/>
            <ac:spMk id="6" creationId="{E1A4D932-F80A-45F9-BF09-DFAB58A40B91}"/>
          </ac:spMkLst>
        </pc:spChg>
        <pc:spChg chg="add del mod">
          <ac:chgData name="Rachel Newberry" userId="0bbb2498f9fca934" providerId="LiveId" clId="{87248A2E-0004-4999-94FA-1A53E3E8695D}" dt="2021-09-11T16:15:28.639" v="1882" actId="478"/>
          <ac:spMkLst>
            <pc:docMk/>
            <pc:sldMk cId="1253971931" sldId="259"/>
            <ac:spMk id="7" creationId="{C24B5433-BA23-4D36-A7C7-B242FDEF7189}"/>
          </ac:spMkLst>
        </pc:spChg>
        <pc:spChg chg="add del mod">
          <ac:chgData name="Rachel Newberry" userId="0bbb2498f9fca934" providerId="LiveId" clId="{87248A2E-0004-4999-94FA-1A53E3E8695D}" dt="2021-09-11T16:15:25.758" v="1881" actId="478"/>
          <ac:spMkLst>
            <pc:docMk/>
            <pc:sldMk cId="1253971931" sldId="259"/>
            <ac:spMk id="8" creationId="{5D434FC2-0692-4404-B0F0-87D8B8C37FBF}"/>
          </ac:spMkLst>
        </pc:spChg>
        <pc:spChg chg="add mod">
          <ac:chgData name="Rachel Newberry" userId="0bbb2498f9fca934" providerId="LiveId" clId="{87248A2E-0004-4999-94FA-1A53E3E8695D}" dt="2021-09-11T16:14:35.029" v="1877" actId="20577"/>
          <ac:spMkLst>
            <pc:docMk/>
            <pc:sldMk cId="1253971931" sldId="259"/>
            <ac:spMk id="9" creationId="{2BC6DBE2-E056-4279-9E2E-8C19BC224879}"/>
          </ac:spMkLst>
        </pc:spChg>
        <pc:spChg chg="add mod">
          <ac:chgData name="Rachel Newberry" userId="0bbb2498f9fca934" providerId="LiveId" clId="{87248A2E-0004-4999-94FA-1A53E3E8695D}" dt="2021-09-13T12:31:31.440" v="3567" actId="12788"/>
          <ac:spMkLst>
            <pc:docMk/>
            <pc:sldMk cId="1253971931" sldId="259"/>
            <ac:spMk id="12" creationId="{0B0E88F4-1E2A-47AB-A90C-46AAD48EAE8C}"/>
          </ac:spMkLst>
        </pc:spChg>
        <pc:spChg chg="add del mod">
          <ac:chgData name="Rachel Newberry" userId="0bbb2498f9fca934" providerId="LiveId" clId="{87248A2E-0004-4999-94FA-1A53E3E8695D}" dt="2021-09-11T16:14:07.558" v="1851" actId="478"/>
          <ac:spMkLst>
            <pc:docMk/>
            <pc:sldMk cId="1253971931" sldId="259"/>
            <ac:spMk id="12" creationId="{E7C18BB8-812E-4A25-B5B2-1F2E187A97AC}"/>
          </ac:spMkLst>
        </pc:spChg>
        <pc:spChg chg="add mod">
          <ac:chgData name="Rachel Newberry" userId="0bbb2498f9fca934" providerId="LiveId" clId="{87248A2E-0004-4999-94FA-1A53E3E8695D}" dt="2021-09-11T16:49:55.273" v="2293" actId="164"/>
          <ac:spMkLst>
            <pc:docMk/>
            <pc:sldMk cId="1253971931" sldId="259"/>
            <ac:spMk id="14" creationId="{FF0D179E-B1A3-44E6-837E-DEB931061042}"/>
          </ac:spMkLst>
        </pc:spChg>
        <pc:spChg chg="add del mod">
          <ac:chgData name="Rachel Newberry" userId="0bbb2498f9fca934" providerId="LiveId" clId="{87248A2E-0004-4999-94FA-1A53E3E8695D}" dt="2021-09-11T16:19:56.797" v="1993" actId="478"/>
          <ac:spMkLst>
            <pc:docMk/>
            <pc:sldMk cId="1253971931" sldId="259"/>
            <ac:spMk id="15" creationId="{B7E7139B-7573-4383-BC68-A028E6D0FC30}"/>
          </ac:spMkLst>
        </pc:spChg>
        <pc:grpChg chg="add mod">
          <ac:chgData name="Rachel Newberry" userId="0bbb2498f9fca934" providerId="LiveId" clId="{87248A2E-0004-4999-94FA-1A53E3E8695D}" dt="2021-09-13T12:29:53.907" v="3545" actId="1076"/>
          <ac:grpSpMkLst>
            <pc:docMk/>
            <pc:sldMk cId="1253971931" sldId="259"/>
            <ac:grpSpMk id="18" creationId="{0D4BD4B6-39D2-4405-9E15-5CF42C4041A9}"/>
          </ac:grpSpMkLst>
        </pc:grpChg>
        <pc:picChg chg="add mod">
          <ac:chgData name="Rachel Newberry" userId="0bbb2498f9fca934" providerId="LiveId" clId="{87248A2E-0004-4999-94FA-1A53E3E8695D}" dt="2021-08-30T16:51:37.618" v="1231" actId="207"/>
          <ac:picMkLst>
            <pc:docMk/>
            <pc:sldMk cId="1253971931" sldId="259"/>
            <ac:picMk id="11" creationId="{32BAF607-A36A-45F1-9FF2-D9B96E0E893A}"/>
          </ac:picMkLst>
        </pc:picChg>
        <pc:picChg chg="add mod modCrop">
          <ac:chgData name="Rachel Newberry" userId="0bbb2498f9fca934" providerId="LiveId" clId="{87248A2E-0004-4999-94FA-1A53E3E8695D}" dt="2021-09-11T16:49:55.273" v="2293" actId="164"/>
          <ac:picMkLst>
            <pc:docMk/>
            <pc:sldMk cId="1253971931" sldId="259"/>
            <ac:picMk id="13" creationId="{4B024BB0-8E0A-4B1E-BD6B-EB4D576F7AFD}"/>
          </ac:picMkLst>
        </pc:picChg>
        <pc:picChg chg="add mod">
          <ac:chgData name="Rachel Newberry" userId="0bbb2498f9fca934" providerId="LiveId" clId="{87248A2E-0004-4999-94FA-1A53E3E8695D}" dt="2021-09-13T14:25:58.326" v="3999" actId="1582"/>
          <ac:picMkLst>
            <pc:docMk/>
            <pc:sldMk cId="1253971931" sldId="259"/>
            <ac:picMk id="17" creationId="{ACD67530-6DE4-473E-A500-B5F6D763C878}"/>
          </ac:picMkLst>
        </pc:picChg>
        <pc:cxnChg chg="add mod">
          <ac:chgData name="Rachel Newberry" userId="0bbb2498f9fca934" providerId="LiveId" clId="{87248A2E-0004-4999-94FA-1A53E3E8695D}" dt="2021-09-12T16:48:22.664" v="3311" actId="692"/>
          <ac:cxnSpMkLst>
            <pc:docMk/>
            <pc:sldMk cId="1253971931" sldId="259"/>
            <ac:cxnSpMk id="10" creationId="{B3165CDC-8886-4EC7-95E7-7BBF80C70387}"/>
          </ac:cxnSpMkLst>
        </pc:cxnChg>
      </pc:sldChg>
      <pc:sldChg chg="addSp delSp modSp add del mod modClrScheme chgLayout">
        <pc:chgData name="Rachel Newberry" userId="0bbb2498f9fca934" providerId="LiveId" clId="{87248A2E-0004-4999-94FA-1A53E3E8695D}" dt="2021-09-13T14:21:54.344" v="3971" actId="2696"/>
        <pc:sldMkLst>
          <pc:docMk/>
          <pc:sldMk cId="2449971164" sldId="260"/>
        </pc:sldMkLst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2449971164" sldId="260"/>
            <ac:spMk id="2" creationId="{90287A53-AEA7-417A-9751-D8B9B945D940}"/>
          </ac:spMkLst>
        </pc:spChg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2449971164" sldId="260"/>
            <ac:spMk id="3" creationId="{E46DF243-983C-4493-8B5A-0AFBE799D4B0}"/>
          </ac:spMkLst>
        </pc:spChg>
        <pc:spChg chg="add mod">
          <ac:chgData name="Rachel Newberry" userId="0bbb2498f9fca934" providerId="LiveId" clId="{87248A2E-0004-4999-94FA-1A53E3E8695D}" dt="2021-08-30T16:32:22.320" v="912" actId="20577"/>
          <ac:spMkLst>
            <pc:docMk/>
            <pc:sldMk cId="2449971164" sldId="260"/>
            <ac:spMk id="4" creationId="{DA3EF112-1253-4B85-8410-A57D0288F56F}"/>
          </ac:spMkLst>
        </pc:spChg>
        <pc:spChg chg="add del mod">
          <ac:chgData name="Rachel Newberry" userId="0bbb2498f9fca934" providerId="LiveId" clId="{87248A2E-0004-4999-94FA-1A53E3E8695D}" dt="2021-09-11T16:52:32.015" v="2321" actId="1076"/>
          <ac:spMkLst>
            <pc:docMk/>
            <pc:sldMk cId="2449971164" sldId="260"/>
            <ac:spMk id="5" creationId="{934E6363-E142-4201-A86C-D2F4E6F2BAAA}"/>
          </ac:spMkLst>
        </pc:spChg>
        <pc:spChg chg="add mod">
          <ac:chgData name="Rachel Newberry" userId="0bbb2498f9fca934" providerId="LiveId" clId="{87248A2E-0004-4999-94FA-1A53E3E8695D}" dt="2021-08-30T16:34:04.961" v="969" actId="20577"/>
          <ac:spMkLst>
            <pc:docMk/>
            <pc:sldMk cId="2449971164" sldId="260"/>
            <ac:spMk id="6" creationId="{26C42A5F-DA35-41C1-A435-2D22E84F3496}"/>
          </ac:spMkLst>
        </pc:spChg>
        <pc:spChg chg="add mod">
          <ac:chgData name="Rachel Newberry" userId="0bbb2498f9fca934" providerId="LiveId" clId="{87248A2E-0004-4999-94FA-1A53E3E8695D}" dt="2021-09-11T16:49:14.813" v="2289" actId="13926"/>
          <ac:spMkLst>
            <pc:docMk/>
            <pc:sldMk cId="2449971164" sldId="260"/>
            <ac:spMk id="7" creationId="{33FA5C40-4A03-496D-A9A1-EFD8D5A8DA96}"/>
          </ac:spMkLst>
        </pc:spChg>
        <pc:spChg chg="add">
          <ac:chgData name="Rachel Newberry" userId="0bbb2498f9fca934" providerId="LiveId" clId="{87248A2E-0004-4999-94FA-1A53E3E8695D}" dt="2021-09-11T16:52:24.862" v="2318" actId="22"/>
          <ac:spMkLst>
            <pc:docMk/>
            <pc:sldMk cId="2449971164" sldId="260"/>
            <ac:spMk id="10" creationId="{19DD37AB-3418-4683-8FBD-60DF944EDB22}"/>
          </ac:spMkLst>
        </pc:spChg>
        <pc:picChg chg="add mod">
          <ac:chgData name="Rachel Newberry" userId="0bbb2498f9fca934" providerId="LiveId" clId="{87248A2E-0004-4999-94FA-1A53E3E8695D}" dt="2021-08-30T16:51:52.806" v="1233" actId="207"/>
          <ac:picMkLst>
            <pc:docMk/>
            <pc:sldMk cId="2449971164" sldId="260"/>
            <ac:picMk id="9" creationId="{3FFAC2BB-5722-43F8-8ECF-B3EA1CED0CEB}"/>
          </ac:picMkLst>
        </pc:picChg>
        <pc:cxnChg chg="add mod">
          <ac:chgData name="Rachel Newberry" userId="0bbb2498f9fca934" providerId="LiveId" clId="{87248A2E-0004-4999-94FA-1A53E3E8695D}" dt="2021-09-12T16:48:30.242" v="3312" actId="692"/>
          <ac:cxnSpMkLst>
            <pc:docMk/>
            <pc:sldMk cId="2449971164" sldId="260"/>
            <ac:cxnSpMk id="8" creationId="{1194C233-B161-4918-BFC5-3B457F0A2785}"/>
          </ac:cxnSpMkLst>
        </pc:cxnChg>
      </pc:sldChg>
      <pc:sldChg chg="addSp delSp modSp add mod modClrScheme chgLayout">
        <pc:chgData name="Rachel Newberry" userId="0bbb2498f9fca934" providerId="LiveId" clId="{87248A2E-0004-4999-94FA-1A53E3E8695D}" dt="2021-09-12T17:03:52.418" v="3449" actId="14100"/>
        <pc:sldMkLst>
          <pc:docMk/>
          <pc:sldMk cId="3263464675" sldId="261"/>
        </pc:sldMkLst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3263464675" sldId="261"/>
            <ac:spMk id="2" creationId="{90287A53-AEA7-417A-9751-D8B9B945D940}"/>
          </ac:spMkLst>
        </pc:spChg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3263464675" sldId="261"/>
            <ac:spMk id="3" creationId="{E46DF243-983C-4493-8B5A-0AFBE799D4B0}"/>
          </ac:spMkLst>
        </pc:spChg>
        <pc:spChg chg="add mod">
          <ac:chgData name="Rachel Newberry" userId="0bbb2498f9fca934" providerId="LiveId" clId="{87248A2E-0004-4999-94FA-1A53E3E8695D}" dt="2021-08-30T16:34:25.191" v="996" actId="20577"/>
          <ac:spMkLst>
            <pc:docMk/>
            <pc:sldMk cId="3263464675" sldId="261"/>
            <ac:spMk id="4" creationId="{00416C00-23D7-4507-92C8-04FB4C38AD0D}"/>
          </ac:spMkLst>
        </pc:spChg>
        <pc:spChg chg="add mod">
          <ac:chgData name="Rachel Newberry" userId="0bbb2498f9fca934" providerId="LiveId" clId="{87248A2E-0004-4999-94FA-1A53E3E8695D}" dt="2021-09-11T16:36:10.413" v="2151" actId="1076"/>
          <ac:spMkLst>
            <pc:docMk/>
            <pc:sldMk cId="3263464675" sldId="261"/>
            <ac:spMk id="5" creationId="{8F121986-38B7-4F13-A68C-6AC5D358CD83}"/>
          </ac:spMkLst>
        </pc:spChg>
        <pc:spChg chg="add mod">
          <ac:chgData name="Rachel Newberry" userId="0bbb2498f9fca934" providerId="LiveId" clId="{87248A2E-0004-4999-94FA-1A53E3E8695D}" dt="2021-08-30T16:34:43.125" v="1026" actId="20577"/>
          <ac:spMkLst>
            <pc:docMk/>
            <pc:sldMk cId="3263464675" sldId="261"/>
            <ac:spMk id="6" creationId="{D2BC991E-853E-4D3E-A23F-D42571DB573B}"/>
          </ac:spMkLst>
        </pc:spChg>
        <pc:spChg chg="add del mod">
          <ac:chgData name="Rachel Newberry" userId="0bbb2498f9fca934" providerId="LiveId" clId="{87248A2E-0004-4999-94FA-1A53E3E8695D}" dt="2021-09-11T16:35:01.454" v="2134" actId="478"/>
          <ac:spMkLst>
            <pc:docMk/>
            <pc:sldMk cId="3263464675" sldId="261"/>
            <ac:spMk id="7" creationId="{111C0701-253D-4C9B-961B-97C26588DD62}"/>
          </ac:spMkLst>
        </pc:spChg>
        <pc:spChg chg="add mod">
          <ac:chgData name="Rachel Newberry" userId="0bbb2498f9fca934" providerId="LiveId" clId="{87248A2E-0004-4999-94FA-1A53E3E8695D}" dt="2021-09-11T18:00:36.062" v="2539" actId="13926"/>
          <ac:spMkLst>
            <pc:docMk/>
            <pc:sldMk cId="3263464675" sldId="261"/>
            <ac:spMk id="11" creationId="{D6B3A5CF-4C1A-4EB8-997C-3E8E3BE06CD9}"/>
          </ac:spMkLst>
        </pc:spChg>
        <pc:spChg chg="add mod">
          <ac:chgData name="Rachel Newberry" userId="0bbb2498f9fca934" providerId="LiveId" clId="{87248A2E-0004-4999-94FA-1A53E3E8695D}" dt="2021-09-12T16:13:18.353" v="2878" actId="20577"/>
          <ac:spMkLst>
            <pc:docMk/>
            <pc:sldMk cId="3263464675" sldId="261"/>
            <ac:spMk id="13" creationId="{3679BB0C-FC39-49E7-B6F7-41D12C5E6EE8}"/>
          </ac:spMkLst>
        </pc:spChg>
        <pc:spChg chg="add mod">
          <ac:chgData name="Rachel Newberry" userId="0bbb2498f9fca934" providerId="LiveId" clId="{87248A2E-0004-4999-94FA-1A53E3E8695D}" dt="2021-09-11T16:45:52.118" v="2203" actId="207"/>
          <ac:spMkLst>
            <pc:docMk/>
            <pc:sldMk cId="3263464675" sldId="261"/>
            <ac:spMk id="16" creationId="{A8E9F5E2-4BC8-4C64-9E81-B3EA4A08F40A}"/>
          </ac:spMkLst>
        </pc:spChg>
        <pc:spChg chg="add mod">
          <ac:chgData name="Rachel Newberry" userId="0bbb2498f9fca934" providerId="LiveId" clId="{87248A2E-0004-4999-94FA-1A53E3E8695D}" dt="2021-09-11T16:45:54.338" v="2204" actId="207"/>
          <ac:spMkLst>
            <pc:docMk/>
            <pc:sldMk cId="3263464675" sldId="261"/>
            <ac:spMk id="18" creationId="{7ABB91DC-30C2-48A2-8317-1BCB128AA34B}"/>
          </ac:spMkLst>
        </pc:spChg>
        <pc:picChg chg="add mod ord">
          <ac:chgData name="Rachel Newberry" userId="0bbb2498f9fca934" providerId="LiveId" clId="{87248A2E-0004-4999-94FA-1A53E3E8695D}" dt="2021-09-12T17:03:44.052" v="3448" actId="14100"/>
          <ac:picMkLst>
            <pc:docMk/>
            <pc:sldMk cId="3263464675" sldId="261"/>
            <ac:picMk id="3" creationId="{25997773-7605-401D-AB74-3DECAFB6C064}"/>
          </ac:picMkLst>
        </pc:picChg>
        <pc:picChg chg="add mod modCrop">
          <ac:chgData name="Rachel Newberry" userId="0bbb2498f9fca934" providerId="LiveId" clId="{87248A2E-0004-4999-94FA-1A53E3E8695D}" dt="2021-09-12T17:02:59.380" v="3443" actId="14100"/>
          <ac:picMkLst>
            <pc:docMk/>
            <pc:sldMk cId="3263464675" sldId="261"/>
            <ac:picMk id="7" creationId="{E09F2989-FAFE-4E87-9822-7D159FE074BA}"/>
          </ac:picMkLst>
        </pc:picChg>
        <pc:picChg chg="add mod">
          <ac:chgData name="Rachel Newberry" userId="0bbb2498f9fca934" providerId="LiveId" clId="{87248A2E-0004-4999-94FA-1A53E3E8695D}" dt="2021-08-30T16:52:02.172" v="1234" actId="207"/>
          <ac:picMkLst>
            <pc:docMk/>
            <pc:sldMk cId="3263464675" sldId="261"/>
            <ac:picMk id="9" creationId="{B63750D6-01DA-49DD-8770-81629333DCF4}"/>
          </ac:picMkLst>
        </pc:picChg>
        <pc:picChg chg="add mod">
          <ac:chgData name="Rachel Newberry" userId="0bbb2498f9fca934" providerId="LiveId" clId="{87248A2E-0004-4999-94FA-1A53E3E8695D}" dt="2021-09-12T17:03:52.418" v="3449" actId="14100"/>
          <ac:picMkLst>
            <pc:docMk/>
            <pc:sldMk cId="3263464675" sldId="261"/>
            <ac:picMk id="14" creationId="{F8C447A4-9B00-4B21-AD5A-9CD48194C4E2}"/>
          </ac:picMkLst>
        </pc:picChg>
        <pc:picChg chg="add del mod">
          <ac:chgData name="Rachel Newberry" userId="0bbb2498f9fca934" providerId="LiveId" clId="{87248A2E-0004-4999-94FA-1A53E3E8695D}" dt="2021-09-12T17:02:07.012" v="3436" actId="478"/>
          <ac:picMkLst>
            <pc:docMk/>
            <pc:sldMk cId="3263464675" sldId="261"/>
            <ac:picMk id="15" creationId="{988442CB-AC9A-4FB0-9927-CDBE8EAB289D}"/>
          </ac:picMkLst>
        </pc:picChg>
        <pc:picChg chg="add mod">
          <ac:chgData name="Rachel Newberry" userId="0bbb2498f9fca934" providerId="LiveId" clId="{87248A2E-0004-4999-94FA-1A53E3E8695D}" dt="2021-09-12T17:02:55.036" v="3442" actId="14100"/>
          <ac:picMkLst>
            <pc:docMk/>
            <pc:sldMk cId="3263464675" sldId="261"/>
            <ac:picMk id="17" creationId="{A7707E5D-6D49-4D12-887C-90FDC6DC5078}"/>
          </ac:picMkLst>
        </pc:picChg>
        <pc:picChg chg="add del mod">
          <ac:chgData name="Rachel Newberry" userId="0bbb2498f9fca934" providerId="LiveId" clId="{87248A2E-0004-4999-94FA-1A53E3E8695D}" dt="2021-09-12T17:02:07.965" v="3437" actId="478"/>
          <ac:picMkLst>
            <pc:docMk/>
            <pc:sldMk cId="3263464675" sldId="261"/>
            <ac:picMk id="19" creationId="{FF7D2F0F-E58E-471B-9163-EF2E6BBFFF29}"/>
          </ac:picMkLst>
        </pc:picChg>
        <pc:cxnChg chg="add mod">
          <ac:chgData name="Rachel Newberry" userId="0bbb2498f9fca934" providerId="LiveId" clId="{87248A2E-0004-4999-94FA-1A53E3E8695D}" dt="2021-09-12T16:48:36.849" v="3313" actId="692"/>
          <ac:cxnSpMkLst>
            <pc:docMk/>
            <pc:sldMk cId="3263464675" sldId="261"/>
            <ac:cxnSpMk id="8" creationId="{18F5A555-1C46-4F71-ADBA-A8E5FDD37FFF}"/>
          </ac:cxnSpMkLst>
        </pc:cxnChg>
      </pc:sldChg>
      <pc:sldChg chg="addSp delSp modSp add del mod ord modClrScheme modShow chgLayout">
        <pc:chgData name="Rachel Newberry" userId="0bbb2498f9fca934" providerId="LiveId" clId="{87248A2E-0004-4999-94FA-1A53E3E8695D}" dt="2021-09-13T12:26:32.815" v="3540" actId="2696"/>
        <pc:sldMkLst>
          <pc:docMk/>
          <pc:sldMk cId="95458124" sldId="262"/>
        </pc:sldMkLst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95458124" sldId="262"/>
            <ac:spMk id="2" creationId="{90287A53-AEA7-417A-9751-D8B9B945D940}"/>
          </ac:spMkLst>
        </pc:spChg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95458124" sldId="262"/>
            <ac:spMk id="3" creationId="{E46DF243-983C-4493-8B5A-0AFBE799D4B0}"/>
          </ac:spMkLst>
        </pc:spChg>
        <pc:spChg chg="add del mod">
          <ac:chgData name="Rachel Newberry" userId="0bbb2498f9fca934" providerId="LiveId" clId="{87248A2E-0004-4999-94FA-1A53E3E8695D}" dt="2021-09-11T15:17:04.628" v="1655" actId="478"/>
          <ac:spMkLst>
            <pc:docMk/>
            <pc:sldMk cId="95458124" sldId="262"/>
            <ac:spMk id="5" creationId="{39986B4B-74A3-4EA0-8E0D-719B62C98DD5}"/>
          </ac:spMkLst>
        </pc:spChg>
        <pc:spChg chg="add mod">
          <ac:chgData name="Rachel Newberry" userId="0bbb2498f9fca934" providerId="LiveId" clId="{87248A2E-0004-4999-94FA-1A53E3E8695D}" dt="2021-09-11T14:57:28.346" v="1569" actId="20577"/>
          <ac:spMkLst>
            <pc:docMk/>
            <pc:sldMk cId="95458124" sldId="262"/>
            <ac:spMk id="6" creationId="{25EACB41-6689-4E8C-87D5-608A0BB03D9D}"/>
          </ac:spMkLst>
        </pc:spChg>
        <pc:spChg chg="add mod">
          <ac:chgData name="Rachel Newberry" userId="0bbb2498f9fca934" providerId="LiveId" clId="{87248A2E-0004-4999-94FA-1A53E3E8695D}" dt="2021-09-12T17:05:13.308" v="3450" actId="1076"/>
          <ac:spMkLst>
            <pc:docMk/>
            <pc:sldMk cId="95458124" sldId="262"/>
            <ac:spMk id="7" creationId="{B46DF78E-D72C-4241-A943-3185D2CA8538}"/>
          </ac:spMkLst>
        </pc:spChg>
        <pc:spChg chg="add mod">
          <ac:chgData name="Rachel Newberry" userId="0bbb2498f9fca934" providerId="LiveId" clId="{87248A2E-0004-4999-94FA-1A53E3E8695D}" dt="2021-08-30T16:35:28.955" v="1073" actId="313"/>
          <ac:spMkLst>
            <pc:docMk/>
            <pc:sldMk cId="95458124" sldId="262"/>
            <ac:spMk id="8" creationId="{F09A942A-AD6B-4AD5-8348-7CD1B9A10E50}"/>
          </ac:spMkLst>
        </pc:spChg>
        <pc:spChg chg="add del">
          <ac:chgData name="Rachel Newberry" userId="0bbb2498f9fca934" providerId="LiveId" clId="{87248A2E-0004-4999-94FA-1A53E3E8695D}" dt="2021-08-30T15:30:46.475" v="191" actId="22"/>
          <ac:spMkLst>
            <pc:docMk/>
            <pc:sldMk cId="95458124" sldId="262"/>
            <ac:spMk id="9" creationId="{06F157ED-F5BB-4FFD-BDC3-DA8106CC4A8E}"/>
          </ac:spMkLst>
        </pc:spChg>
        <pc:spChg chg="add del mod">
          <ac:chgData name="Rachel Newberry" userId="0bbb2498f9fca934" providerId="LiveId" clId="{87248A2E-0004-4999-94FA-1A53E3E8695D}" dt="2021-09-11T15:18:06.364" v="1666" actId="478"/>
          <ac:spMkLst>
            <pc:docMk/>
            <pc:sldMk cId="95458124" sldId="262"/>
            <ac:spMk id="11" creationId="{4BA20838-8FC7-40B0-822C-18F88AAB4213}"/>
          </ac:spMkLst>
        </pc:spChg>
        <pc:spChg chg="add del">
          <ac:chgData name="Rachel Newberry" userId="0bbb2498f9fca934" providerId="LiveId" clId="{87248A2E-0004-4999-94FA-1A53E3E8695D}" dt="2021-08-30T15:30:49.843" v="193" actId="22"/>
          <ac:spMkLst>
            <pc:docMk/>
            <pc:sldMk cId="95458124" sldId="262"/>
            <ac:spMk id="11" creationId="{74E990DE-6B8C-4A4A-90FB-2EEBAFE04D06}"/>
          </ac:spMkLst>
        </pc:spChg>
        <pc:spChg chg="add del mod">
          <ac:chgData name="Rachel Newberry" userId="0bbb2498f9fca934" providerId="LiveId" clId="{87248A2E-0004-4999-94FA-1A53E3E8695D}" dt="2021-09-11T15:29:33.547" v="1697" actId="478"/>
          <ac:spMkLst>
            <pc:docMk/>
            <pc:sldMk cId="95458124" sldId="262"/>
            <ac:spMk id="12" creationId="{41734375-4C7F-4054-A543-C84E3C658F8B}"/>
          </ac:spMkLst>
        </pc:spChg>
        <pc:spChg chg="del mod">
          <ac:chgData name="Rachel Newberry" userId="0bbb2498f9fca934" providerId="LiveId" clId="{87248A2E-0004-4999-94FA-1A53E3E8695D}" dt="2021-09-11T16:08:26.804" v="1799" actId="478"/>
          <ac:spMkLst>
            <pc:docMk/>
            <pc:sldMk cId="95458124" sldId="262"/>
            <ac:spMk id="27" creationId="{41ED5B17-9F2F-4FFF-BDAF-E2D343C44580}"/>
          </ac:spMkLst>
        </pc:spChg>
        <pc:spChg chg="del mod">
          <ac:chgData name="Rachel Newberry" userId="0bbb2498f9fca934" providerId="LiveId" clId="{87248A2E-0004-4999-94FA-1A53E3E8695D}" dt="2021-09-11T16:08:24.886" v="1798" actId="478"/>
          <ac:spMkLst>
            <pc:docMk/>
            <pc:sldMk cId="95458124" sldId="262"/>
            <ac:spMk id="28" creationId="{68D29C76-3BAC-48FB-A055-8B5EB8E24D5F}"/>
          </ac:spMkLst>
        </pc:spChg>
        <pc:spChg chg="del mod">
          <ac:chgData name="Rachel Newberry" userId="0bbb2498f9fca934" providerId="LiveId" clId="{87248A2E-0004-4999-94FA-1A53E3E8695D}" dt="2021-09-11T16:08:33.877" v="1803" actId="478"/>
          <ac:spMkLst>
            <pc:docMk/>
            <pc:sldMk cId="95458124" sldId="262"/>
            <ac:spMk id="30" creationId="{098FEAC0-7B8D-4C15-9832-066265CE3581}"/>
          </ac:spMkLst>
        </pc:spChg>
        <pc:spChg chg="del mod">
          <ac:chgData name="Rachel Newberry" userId="0bbb2498f9fca934" providerId="LiveId" clId="{87248A2E-0004-4999-94FA-1A53E3E8695D}" dt="2021-09-11T16:08:32.414" v="1802" actId="478"/>
          <ac:spMkLst>
            <pc:docMk/>
            <pc:sldMk cId="95458124" sldId="262"/>
            <ac:spMk id="31" creationId="{E20CB0EC-3905-43B0-846C-3F4971E52FCB}"/>
          </ac:spMkLst>
        </pc:spChg>
        <pc:spChg chg="mod">
          <ac:chgData name="Rachel Newberry" userId="0bbb2498f9fca934" providerId="LiveId" clId="{87248A2E-0004-4999-94FA-1A53E3E8695D}" dt="2021-09-11T16:00:58.285" v="1743" actId="27803"/>
          <ac:spMkLst>
            <pc:docMk/>
            <pc:sldMk cId="95458124" sldId="262"/>
            <ac:spMk id="33" creationId="{5CC023CE-BAE9-407A-A9EC-A1448612FC73}"/>
          </ac:spMkLst>
        </pc:spChg>
        <pc:spChg chg="mod">
          <ac:chgData name="Rachel Newberry" userId="0bbb2498f9fca934" providerId="LiveId" clId="{87248A2E-0004-4999-94FA-1A53E3E8695D}" dt="2021-09-11T16:00:58.285" v="1743" actId="27803"/>
          <ac:spMkLst>
            <pc:docMk/>
            <pc:sldMk cId="95458124" sldId="262"/>
            <ac:spMk id="34" creationId="{CD6E1617-E357-44A6-8A1B-1A6A36ADC761}"/>
          </ac:spMkLst>
        </pc:spChg>
        <pc:spChg chg="mod">
          <ac:chgData name="Rachel Newberry" userId="0bbb2498f9fca934" providerId="LiveId" clId="{87248A2E-0004-4999-94FA-1A53E3E8695D}" dt="2021-09-11T16:10:36.033" v="1820" actId="207"/>
          <ac:spMkLst>
            <pc:docMk/>
            <pc:sldMk cId="95458124" sldId="262"/>
            <ac:spMk id="36" creationId="{5E2B06D4-D093-49EE-8F7B-3ABF6CBA8463}"/>
          </ac:spMkLst>
        </pc:spChg>
        <pc:spChg chg="mod">
          <ac:chgData name="Rachel Newberry" userId="0bbb2498f9fca934" providerId="LiveId" clId="{87248A2E-0004-4999-94FA-1A53E3E8695D}" dt="2021-09-11T16:10:36.033" v="1820" actId="207"/>
          <ac:spMkLst>
            <pc:docMk/>
            <pc:sldMk cId="95458124" sldId="262"/>
            <ac:spMk id="37" creationId="{4C88B232-1C0B-474C-AE74-6023432DA7F9}"/>
          </ac:spMkLst>
        </pc:spChg>
        <pc:spChg chg="mod">
          <ac:chgData name="Rachel Newberry" userId="0bbb2498f9fca934" providerId="LiveId" clId="{87248A2E-0004-4999-94FA-1A53E3E8695D}" dt="2021-09-11T16:10:36.033" v="1820" actId="207"/>
          <ac:spMkLst>
            <pc:docMk/>
            <pc:sldMk cId="95458124" sldId="262"/>
            <ac:spMk id="38" creationId="{50C42732-9CE3-4275-B4CA-94D4B20C0DC5}"/>
          </ac:spMkLst>
        </pc:spChg>
        <pc:spChg chg="del mod">
          <ac:chgData name="Rachel Newberry" userId="0bbb2498f9fca934" providerId="LiveId" clId="{87248A2E-0004-4999-94FA-1A53E3E8695D}" dt="2021-09-11T16:08:31.909" v="1801" actId="478"/>
          <ac:spMkLst>
            <pc:docMk/>
            <pc:sldMk cId="95458124" sldId="262"/>
            <ac:spMk id="39" creationId="{A044E368-F104-4F54-A83C-3F471FB437DD}"/>
          </ac:spMkLst>
        </pc:spChg>
        <pc:spChg chg="del mod">
          <ac:chgData name="Rachel Newberry" userId="0bbb2498f9fca934" providerId="LiveId" clId="{87248A2E-0004-4999-94FA-1A53E3E8695D}" dt="2021-09-11T16:08:36.949" v="1805" actId="478"/>
          <ac:spMkLst>
            <pc:docMk/>
            <pc:sldMk cId="95458124" sldId="262"/>
            <ac:spMk id="40" creationId="{0170274B-8439-4502-907A-B97BE60D2F3E}"/>
          </ac:spMkLst>
        </pc:spChg>
        <pc:spChg chg="del mod">
          <ac:chgData name="Rachel Newberry" userId="0bbb2498f9fca934" providerId="LiveId" clId="{87248A2E-0004-4999-94FA-1A53E3E8695D}" dt="2021-09-11T16:08:22.749" v="1796" actId="478"/>
          <ac:spMkLst>
            <pc:docMk/>
            <pc:sldMk cId="95458124" sldId="262"/>
            <ac:spMk id="45" creationId="{0FF2637F-AA9D-46D3-A294-2C7284C29E64}"/>
          </ac:spMkLst>
        </pc:spChg>
        <pc:spChg chg="mod">
          <ac:chgData name="Rachel Newberry" userId="0bbb2498f9fca934" providerId="LiveId" clId="{87248A2E-0004-4999-94FA-1A53E3E8695D}" dt="2021-09-11T16:10:36.033" v="1820" actId="207"/>
          <ac:spMkLst>
            <pc:docMk/>
            <pc:sldMk cId="95458124" sldId="262"/>
            <ac:spMk id="47" creationId="{D42F97E5-A560-4238-88AA-4BDBF0FD117E}"/>
          </ac:spMkLst>
        </pc:spChg>
        <pc:spChg chg="mod">
          <ac:chgData name="Rachel Newberry" userId="0bbb2498f9fca934" providerId="LiveId" clId="{87248A2E-0004-4999-94FA-1A53E3E8695D}" dt="2021-09-11T16:10:36.033" v="1820" actId="207"/>
          <ac:spMkLst>
            <pc:docMk/>
            <pc:sldMk cId="95458124" sldId="262"/>
            <ac:spMk id="48" creationId="{1346F3FE-7D57-4A56-B299-BE45314697B5}"/>
          </ac:spMkLst>
        </pc:spChg>
        <pc:spChg chg="mod">
          <ac:chgData name="Rachel Newberry" userId="0bbb2498f9fca934" providerId="LiveId" clId="{87248A2E-0004-4999-94FA-1A53E3E8695D}" dt="2021-09-11T16:10:36.033" v="1820" actId="207"/>
          <ac:spMkLst>
            <pc:docMk/>
            <pc:sldMk cId="95458124" sldId="262"/>
            <ac:spMk id="49" creationId="{E78E30DC-B5B5-4BC6-BF7E-A9F2C18B5F01}"/>
          </ac:spMkLst>
        </pc:spChg>
        <pc:spChg chg="mod">
          <ac:chgData name="Rachel Newberry" userId="0bbb2498f9fca934" providerId="LiveId" clId="{87248A2E-0004-4999-94FA-1A53E3E8695D}" dt="2021-09-11T16:10:36.033" v="1820" actId="207"/>
          <ac:spMkLst>
            <pc:docMk/>
            <pc:sldMk cId="95458124" sldId="262"/>
            <ac:spMk id="50" creationId="{EEA86AC0-8E98-4C70-8B7A-09F02830D73D}"/>
          </ac:spMkLst>
        </pc:spChg>
        <pc:spChg chg="add mod">
          <ac:chgData name="Rachel Newberry" userId="0bbb2498f9fca934" providerId="LiveId" clId="{87248A2E-0004-4999-94FA-1A53E3E8695D}" dt="2021-09-12T17:05:13.308" v="3450" actId="1076"/>
          <ac:spMkLst>
            <pc:docMk/>
            <pc:sldMk cId="95458124" sldId="262"/>
            <ac:spMk id="52" creationId="{497BDD01-FB54-40FA-BBC6-2FC81858B0D7}"/>
          </ac:spMkLst>
        </pc:spChg>
        <pc:grpChg chg="del mod">
          <ac:chgData name="Rachel Newberry" userId="0bbb2498f9fca934" providerId="LiveId" clId="{87248A2E-0004-4999-94FA-1A53E3E8695D}" dt="2021-09-11T16:00:58.285" v="1743" actId="27803"/>
          <ac:grpSpMkLst>
            <pc:docMk/>
            <pc:sldMk cId="95458124" sldId="262"/>
            <ac:grpSpMk id="26" creationId="{D4DE41A9-0350-46BB-BE85-5AF3C293A8D1}"/>
          </ac:grpSpMkLst>
        </pc:grpChg>
        <pc:grpChg chg="del mod">
          <ac:chgData name="Rachel Newberry" userId="0bbb2498f9fca934" providerId="LiveId" clId="{87248A2E-0004-4999-94FA-1A53E3E8695D}" dt="2021-09-11T16:00:58.285" v="1743" actId="27803"/>
          <ac:grpSpMkLst>
            <pc:docMk/>
            <pc:sldMk cId="95458124" sldId="262"/>
            <ac:grpSpMk id="29" creationId="{CF5E519B-A0B4-4801-840B-22A1DF88A790}"/>
          </ac:grpSpMkLst>
        </pc:grpChg>
        <pc:grpChg chg="del mod">
          <ac:chgData name="Rachel Newberry" userId="0bbb2498f9fca934" providerId="LiveId" clId="{87248A2E-0004-4999-94FA-1A53E3E8695D}" dt="2021-09-11T16:08:36.349" v="1804" actId="478"/>
          <ac:grpSpMkLst>
            <pc:docMk/>
            <pc:sldMk cId="95458124" sldId="262"/>
            <ac:grpSpMk id="32" creationId="{87465F9E-B703-42A8-8CE8-5255EEAC9132}"/>
          </ac:grpSpMkLst>
        </pc:grpChg>
        <pc:grpChg chg="mod">
          <ac:chgData name="Rachel Newberry" userId="0bbb2498f9fca934" providerId="LiveId" clId="{87248A2E-0004-4999-94FA-1A53E3E8695D}" dt="2021-09-12T17:05:13.308" v="3450" actId="1076"/>
          <ac:grpSpMkLst>
            <pc:docMk/>
            <pc:sldMk cId="95458124" sldId="262"/>
            <ac:grpSpMk id="35" creationId="{81AEAE94-A760-4DD6-A056-B6D39668CDD3}"/>
          </ac:grpSpMkLst>
        </pc:grpChg>
        <pc:grpChg chg="mod">
          <ac:chgData name="Rachel Newberry" userId="0bbb2498f9fca934" providerId="LiveId" clId="{87248A2E-0004-4999-94FA-1A53E3E8695D}" dt="2021-09-12T17:05:13.308" v="3450" actId="1076"/>
          <ac:grpSpMkLst>
            <pc:docMk/>
            <pc:sldMk cId="95458124" sldId="262"/>
            <ac:grpSpMk id="46" creationId="{0A525CF3-A140-4CD0-AE01-E0D5E75379FE}"/>
          </ac:grpSpMkLst>
        </pc:grpChg>
        <pc:picChg chg="add mod modCrop">
          <ac:chgData name="Rachel Newberry" userId="0bbb2498f9fca934" providerId="LiveId" clId="{87248A2E-0004-4999-94FA-1A53E3E8695D}" dt="2021-09-11T18:25:58.744" v="2742" actId="1076"/>
          <ac:picMkLst>
            <pc:docMk/>
            <pc:sldMk cId="95458124" sldId="262"/>
            <ac:picMk id="4" creationId="{255A55C9-8BF8-477B-BBDB-6332683942ED}"/>
          </ac:picMkLst>
        </pc:picChg>
        <pc:picChg chg="add mod">
          <ac:chgData name="Rachel Newberry" userId="0bbb2498f9fca934" providerId="LiveId" clId="{87248A2E-0004-4999-94FA-1A53E3E8695D}" dt="2021-08-30T16:52:12.753" v="1235" actId="207"/>
          <ac:picMkLst>
            <pc:docMk/>
            <pc:sldMk cId="95458124" sldId="262"/>
            <ac:picMk id="10" creationId="{C44D1458-42CF-4C4B-B8AD-33B0B80EE710}"/>
          </ac:picMkLst>
        </pc:picChg>
        <pc:picChg chg="add mod modCrop">
          <ac:chgData name="Rachel Newberry" userId="0bbb2498f9fca934" providerId="LiveId" clId="{87248A2E-0004-4999-94FA-1A53E3E8695D}" dt="2021-09-11T16:06:36.123" v="1786" actId="1076"/>
          <ac:picMkLst>
            <pc:docMk/>
            <pc:sldMk cId="95458124" sldId="262"/>
            <ac:picMk id="13" creationId="{451C95F7-725F-4965-8560-90DB8C199DF5}"/>
          </ac:picMkLst>
        </pc:picChg>
        <pc:picChg chg="add del mod">
          <ac:chgData name="Rachel Newberry" userId="0bbb2498f9fca934" providerId="LiveId" clId="{87248A2E-0004-4999-94FA-1A53E3E8695D}" dt="2021-09-11T16:00:58.285" v="1743" actId="27803"/>
          <ac:picMkLst>
            <pc:docMk/>
            <pc:sldMk cId="95458124" sldId="262"/>
            <ac:picMk id="15" creationId="{B2DD55B0-56AF-4318-8F7B-0BACFB082278}"/>
          </ac:picMkLst>
        </pc:picChg>
        <pc:picChg chg="add del mod">
          <ac:chgData name="Rachel Newberry" userId="0bbb2498f9fca934" providerId="LiveId" clId="{87248A2E-0004-4999-94FA-1A53E3E8695D}" dt="2021-09-11T16:00:58.285" v="1743" actId="27803"/>
          <ac:picMkLst>
            <pc:docMk/>
            <pc:sldMk cId="95458124" sldId="262"/>
            <ac:picMk id="17" creationId="{84B653AA-26EE-49C7-8BDB-C829FB178740}"/>
          </ac:picMkLst>
        </pc:picChg>
        <pc:picChg chg="add del mod">
          <ac:chgData name="Rachel Newberry" userId="0bbb2498f9fca934" providerId="LiveId" clId="{87248A2E-0004-4999-94FA-1A53E3E8695D}" dt="2021-09-11T16:00:58.285" v="1743" actId="27803"/>
          <ac:picMkLst>
            <pc:docMk/>
            <pc:sldMk cId="95458124" sldId="262"/>
            <ac:picMk id="19" creationId="{D170F718-C9C6-4745-AD78-E602B5F6DA5A}"/>
          </ac:picMkLst>
        </pc:picChg>
        <pc:picChg chg="add del mod">
          <ac:chgData name="Rachel Newberry" userId="0bbb2498f9fca934" providerId="LiveId" clId="{87248A2E-0004-4999-94FA-1A53E3E8695D}" dt="2021-09-11T16:00:58.285" v="1743" actId="27803"/>
          <ac:picMkLst>
            <pc:docMk/>
            <pc:sldMk cId="95458124" sldId="262"/>
            <ac:picMk id="21" creationId="{FA48CB4A-6676-4A98-A9C7-A02217E0A8C4}"/>
          </ac:picMkLst>
        </pc:picChg>
        <pc:picChg chg="add del mod">
          <ac:chgData name="Rachel Newberry" userId="0bbb2498f9fca934" providerId="LiveId" clId="{87248A2E-0004-4999-94FA-1A53E3E8695D}" dt="2021-09-11T16:00:58.285" v="1743" actId="27803"/>
          <ac:picMkLst>
            <pc:docMk/>
            <pc:sldMk cId="95458124" sldId="262"/>
            <ac:picMk id="23" creationId="{D9541FD2-CC71-4817-9F98-9C07A80764CF}"/>
          </ac:picMkLst>
        </pc:picChg>
        <pc:picChg chg="add del mod">
          <ac:chgData name="Rachel Newberry" userId="0bbb2498f9fca934" providerId="LiveId" clId="{87248A2E-0004-4999-94FA-1A53E3E8695D}" dt="2021-09-11T16:00:58.285" v="1743" actId="27803"/>
          <ac:picMkLst>
            <pc:docMk/>
            <pc:sldMk cId="95458124" sldId="262"/>
            <ac:picMk id="25" creationId="{A1365FCB-3344-49A2-AC29-A7C18236DFFB}"/>
          </ac:picMkLst>
        </pc:picChg>
        <pc:picChg chg="add del mod">
          <ac:chgData name="Rachel Newberry" userId="0bbb2498f9fca934" providerId="LiveId" clId="{87248A2E-0004-4999-94FA-1A53E3E8695D}" dt="2021-09-11T16:04:59.817" v="1757" actId="27803"/>
          <ac:picMkLst>
            <pc:docMk/>
            <pc:sldMk cId="95458124" sldId="262"/>
            <ac:picMk id="42" creationId="{0FF2637F-AA9D-46D3-A294-2C7284C29E64}"/>
          </ac:picMkLst>
        </pc:picChg>
        <pc:picChg chg="add del mod">
          <ac:chgData name="Rachel Newberry" userId="0bbb2498f9fca934" providerId="LiveId" clId="{87248A2E-0004-4999-94FA-1A53E3E8695D}" dt="2021-09-11T16:04:59.817" v="1757" actId="27803"/>
          <ac:picMkLst>
            <pc:docMk/>
            <pc:sldMk cId="95458124" sldId="262"/>
            <ac:picMk id="44" creationId="{71089E19-FB28-4A6B-AFE4-572D25AF9602}"/>
          </ac:picMkLst>
        </pc:picChg>
        <pc:cxnChg chg="add mod">
          <ac:chgData name="Rachel Newberry" userId="0bbb2498f9fca934" providerId="LiveId" clId="{87248A2E-0004-4999-94FA-1A53E3E8695D}" dt="2021-09-12T16:49:17.454" v="3316" actId="692"/>
          <ac:cxnSpMkLst>
            <pc:docMk/>
            <pc:sldMk cId="95458124" sldId="262"/>
            <ac:cxnSpMk id="9" creationId="{F700A738-791A-4AE9-9AC2-E0BA0E94FC72}"/>
          </ac:cxnSpMkLst>
        </pc:cxnChg>
      </pc:sldChg>
      <pc:sldChg chg="addSp delSp modSp add mod setBg modClrScheme setClrOvrMap chgLayout">
        <pc:chgData name="Rachel Newberry" userId="0bbb2498f9fca934" providerId="LiveId" clId="{87248A2E-0004-4999-94FA-1A53E3E8695D}" dt="2021-08-30T17:08:38.975" v="1277" actId="20577"/>
        <pc:sldMkLst>
          <pc:docMk/>
          <pc:sldMk cId="3142719039" sldId="263"/>
        </pc:sldMkLst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3142719039" sldId="263"/>
            <ac:spMk id="2" creationId="{90287A53-AEA7-417A-9751-D8B9B945D940}"/>
          </ac:spMkLst>
        </pc:spChg>
        <pc:spChg chg="add del mod">
          <ac:chgData name="Rachel Newberry" userId="0bbb2498f9fca934" providerId="LiveId" clId="{87248A2E-0004-4999-94FA-1A53E3E8695D}" dt="2021-08-30T16:38:12.190" v="1144" actId="478"/>
          <ac:spMkLst>
            <pc:docMk/>
            <pc:sldMk cId="3142719039" sldId="263"/>
            <ac:spMk id="3" creationId="{B8A6ED53-2823-4AD3-B261-3ED109190056}"/>
          </ac:spMkLst>
        </pc:spChg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3142719039" sldId="263"/>
            <ac:spMk id="3" creationId="{E46DF243-983C-4493-8B5A-0AFBE799D4B0}"/>
          </ac:spMkLst>
        </pc:spChg>
        <pc:spChg chg="add del mod">
          <ac:chgData name="Rachel Newberry" userId="0bbb2498f9fca934" providerId="LiveId" clId="{87248A2E-0004-4999-94FA-1A53E3E8695D}" dt="2021-08-30T16:40:35.758" v="1167" actId="478"/>
          <ac:spMkLst>
            <pc:docMk/>
            <pc:sldMk cId="3142719039" sldId="263"/>
            <ac:spMk id="4" creationId="{170E8973-0936-4C58-A28F-256B5F198572}"/>
          </ac:spMkLst>
        </pc:spChg>
        <pc:spChg chg="add del mod">
          <ac:chgData name="Rachel Newberry" userId="0bbb2498f9fca934" providerId="LiveId" clId="{87248A2E-0004-4999-94FA-1A53E3E8695D}" dt="2021-08-30T16:38:09.024" v="1141" actId="478"/>
          <ac:spMkLst>
            <pc:docMk/>
            <pc:sldMk cId="3142719039" sldId="263"/>
            <ac:spMk id="5" creationId="{C8C076B3-EDB0-4930-A89E-B0CD62FCA325}"/>
          </ac:spMkLst>
        </pc:spChg>
        <pc:spChg chg="add del mod">
          <ac:chgData name="Rachel Newberry" userId="0bbb2498f9fca934" providerId="LiveId" clId="{87248A2E-0004-4999-94FA-1A53E3E8695D}" dt="2021-08-30T17:05:45.359" v="1244" actId="478"/>
          <ac:spMkLst>
            <pc:docMk/>
            <pc:sldMk cId="3142719039" sldId="263"/>
            <ac:spMk id="7" creationId="{BCCB5E4A-B11F-48D8-A17C-D98BE7C6F404}"/>
          </ac:spMkLst>
        </pc:spChg>
        <pc:spChg chg="add del mod">
          <ac:chgData name="Rachel Newberry" userId="0bbb2498f9fca934" providerId="LiveId" clId="{87248A2E-0004-4999-94FA-1A53E3E8695D}" dt="2021-08-30T17:05:49.975" v="1245" actId="478"/>
          <ac:spMkLst>
            <pc:docMk/>
            <pc:sldMk cId="3142719039" sldId="263"/>
            <ac:spMk id="8" creationId="{FFC8D894-EB97-4FB4-9B8C-D97E9786CC9B}"/>
          </ac:spMkLst>
        </pc:spChg>
        <pc:spChg chg="add mod ord">
          <ac:chgData name="Rachel Newberry" userId="0bbb2498f9fca934" providerId="LiveId" clId="{87248A2E-0004-4999-94FA-1A53E3E8695D}" dt="2021-08-30T17:08:38.975" v="1277" actId="20577"/>
          <ac:spMkLst>
            <pc:docMk/>
            <pc:sldMk cId="3142719039" sldId="263"/>
            <ac:spMk id="14" creationId="{06E39F25-5355-4A03-AF4B-0E0B7FEA45DF}"/>
          </ac:spMkLst>
        </pc:spChg>
        <pc:spChg chg="add del">
          <ac:chgData name="Rachel Newberry" userId="0bbb2498f9fca934" providerId="LiveId" clId="{87248A2E-0004-4999-94FA-1A53E3E8695D}" dt="2021-08-30T17:06:27.816" v="1249" actId="26606"/>
          <ac:spMkLst>
            <pc:docMk/>
            <pc:sldMk cId="3142719039" sldId="263"/>
            <ac:spMk id="19" creationId="{D928DD85-BB99-450D-A702-2683E0296282}"/>
          </ac:spMkLst>
        </pc:spChg>
        <pc:spChg chg="add del">
          <ac:chgData name="Rachel Newberry" userId="0bbb2498f9fca934" providerId="LiveId" clId="{87248A2E-0004-4999-94FA-1A53E3E8695D}" dt="2021-08-30T17:06:27.816" v="1249" actId="26606"/>
          <ac:spMkLst>
            <pc:docMk/>
            <pc:sldMk cId="3142719039" sldId="263"/>
            <ac:spMk id="21" creationId="{240E5BD2-4019-4012-A1AA-628900E659E9}"/>
          </ac:spMkLst>
        </pc:spChg>
        <pc:spChg chg="add del">
          <ac:chgData name="Rachel Newberry" userId="0bbb2498f9fca934" providerId="LiveId" clId="{87248A2E-0004-4999-94FA-1A53E3E8695D}" dt="2021-08-30T17:06:29.548" v="1251" actId="26606"/>
          <ac:spMkLst>
            <pc:docMk/>
            <pc:sldMk cId="3142719039" sldId="263"/>
            <ac:spMk id="23" creationId="{A4A161CC-6DC5-4863-B213-94529D6E06D7}"/>
          </ac:spMkLst>
        </pc:spChg>
        <pc:spChg chg="add del">
          <ac:chgData name="Rachel Newberry" userId="0bbb2498f9fca934" providerId="LiveId" clId="{87248A2E-0004-4999-94FA-1A53E3E8695D}" dt="2021-08-30T17:06:29.548" v="1251" actId="26606"/>
          <ac:spMkLst>
            <pc:docMk/>
            <pc:sldMk cId="3142719039" sldId="263"/>
            <ac:spMk id="24" creationId="{FB5B0058-AF13-4859-B429-4EDDE2A26F7F}"/>
          </ac:spMkLst>
        </pc:spChg>
        <pc:spChg chg="add del">
          <ac:chgData name="Rachel Newberry" userId="0bbb2498f9fca934" providerId="LiveId" clId="{87248A2E-0004-4999-94FA-1A53E3E8695D}" dt="2021-08-30T17:06:46.650" v="1253" actId="26606"/>
          <ac:spMkLst>
            <pc:docMk/>
            <pc:sldMk cId="3142719039" sldId="263"/>
            <ac:spMk id="27" creationId="{FB5B0058-AF13-4859-B429-4EDDE2A26F7F}"/>
          </ac:spMkLst>
        </pc:spChg>
        <pc:spChg chg="add del">
          <ac:chgData name="Rachel Newberry" userId="0bbb2498f9fca934" providerId="LiveId" clId="{87248A2E-0004-4999-94FA-1A53E3E8695D}" dt="2021-08-30T17:06:46.650" v="1253" actId="26606"/>
          <ac:spMkLst>
            <pc:docMk/>
            <pc:sldMk cId="3142719039" sldId="263"/>
            <ac:spMk id="28" creationId="{D84C2E9E-0B5D-4B5F-9A1F-70EBDCE39034}"/>
          </ac:spMkLst>
        </pc:spChg>
        <pc:spChg chg="add del">
          <ac:chgData name="Rachel Newberry" userId="0bbb2498f9fca934" providerId="LiveId" clId="{87248A2E-0004-4999-94FA-1A53E3E8695D}" dt="2021-08-30T17:07:01.809" v="1255" actId="26606"/>
          <ac:spMkLst>
            <pc:docMk/>
            <pc:sldMk cId="3142719039" sldId="263"/>
            <ac:spMk id="199" creationId="{489B7BFD-8F45-4093-AD9C-91B15B0503D9}"/>
          </ac:spMkLst>
        </pc:spChg>
        <pc:spChg chg="add del">
          <ac:chgData name="Rachel Newberry" userId="0bbb2498f9fca934" providerId="LiveId" clId="{87248A2E-0004-4999-94FA-1A53E3E8695D}" dt="2021-08-30T17:07:01.809" v="1255" actId="26606"/>
          <ac:spMkLst>
            <pc:docMk/>
            <pc:sldMk cId="3142719039" sldId="263"/>
            <ac:spMk id="200" creationId="{4D4C00DC-4DC6-4CD2-9E31-F17E6CEBC5A6}"/>
          </ac:spMkLst>
        </pc:spChg>
        <pc:spChg chg="add del">
          <ac:chgData name="Rachel Newberry" userId="0bbb2498f9fca934" providerId="LiveId" clId="{87248A2E-0004-4999-94FA-1A53E3E8695D}" dt="2021-08-30T17:07:01.809" v="1255" actId="26606"/>
          <ac:spMkLst>
            <pc:docMk/>
            <pc:sldMk cId="3142719039" sldId="263"/>
            <ac:spMk id="201" creationId="{A499C65A-9B02-4D7F-BD68-CD38D880551F}"/>
          </ac:spMkLst>
        </pc:spChg>
        <pc:spChg chg="add del">
          <ac:chgData name="Rachel Newberry" userId="0bbb2498f9fca934" providerId="LiveId" clId="{87248A2E-0004-4999-94FA-1A53E3E8695D}" dt="2021-08-30T17:07:19.543" v="1257" actId="26606"/>
          <ac:spMkLst>
            <pc:docMk/>
            <pc:sldMk cId="3142719039" sldId="263"/>
            <ac:spMk id="205" creationId="{5F18414D-1626-4996-AACB-23D3DE45B03B}"/>
          </ac:spMkLst>
        </pc:spChg>
        <pc:spChg chg="add del">
          <ac:chgData name="Rachel Newberry" userId="0bbb2498f9fca934" providerId="LiveId" clId="{87248A2E-0004-4999-94FA-1A53E3E8695D}" dt="2021-08-30T17:07:19.543" v="1257" actId="26606"/>
          <ac:spMkLst>
            <pc:docMk/>
            <pc:sldMk cId="3142719039" sldId="263"/>
            <ac:spMk id="206" creationId="{D84C2E9E-0B5D-4B5F-9A1F-70EBDCE39034}"/>
          </ac:spMkLst>
        </pc:spChg>
        <pc:spChg chg="add del">
          <ac:chgData name="Rachel Newberry" userId="0bbb2498f9fca934" providerId="LiveId" clId="{87248A2E-0004-4999-94FA-1A53E3E8695D}" dt="2021-08-30T17:07:21.595" v="1259" actId="26606"/>
          <ac:spMkLst>
            <pc:docMk/>
            <pc:sldMk cId="3142719039" sldId="263"/>
            <ac:spMk id="209" creationId="{489B7BFD-8F45-4093-AD9C-91B15B0503D9}"/>
          </ac:spMkLst>
        </pc:spChg>
        <pc:spChg chg="add del">
          <ac:chgData name="Rachel Newberry" userId="0bbb2498f9fca934" providerId="LiveId" clId="{87248A2E-0004-4999-94FA-1A53E3E8695D}" dt="2021-08-30T17:07:21.595" v="1259" actId="26606"/>
          <ac:spMkLst>
            <pc:docMk/>
            <pc:sldMk cId="3142719039" sldId="263"/>
            <ac:spMk id="210" creationId="{4D4C00DC-4DC6-4CD2-9E31-F17E6CEBC5A6}"/>
          </ac:spMkLst>
        </pc:spChg>
        <pc:spChg chg="add del">
          <ac:chgData name="Rachel Newberry" userId="0bbb2498f9fca934" providerId="LiveId" clId="{87248A2E-0004-4999-94FA-1A53E3E8695D}" dt="2021-08-30T17:07:21.595" v="1259" actId="26606"/>
          <ac:spMkLst>
            <pc:docMk/>
            <pc:sldMk cId="3142719039" sldId="263"/>
            <ac:spMk id="211" creationId="{A499C65A-9B02-4D7F-BD68-CD38D880551F}"/>
          </ac:spMkLst>
        </pc:spChg>
        <pc:spChg chg="add del">
          <ac:chgData name="Rachel Newberry" userId="0bbb2498f9fca934" providerId="LiveId" clId="{87248A2E-0004-4999-94FA-1A53E3E8695D}" dt="2021-08-30T17:07:25.198" v="1261" actId="26606"/>
          <ac:spMkLst>
            <pc:docMk/>
            <pc:sldMk cId="3142719039" sldId="263"/>
            <ac:spMk id="216" creationId="{FB5B0058-AF13-4859-B429-4EDDE2A26F7F}"/>
          </ac:spMkLst>
        </pc:spChg>
        <pc:spChg chg="add del">
          <ac:chgData name="Rachel Newberry" userId="0bbb2498f9fca934" providerId="LiveId" clId="{87248A2E-0004-4999-94FA-1A53E3E8695D}" dt="2021-08-30T17:07:25.198" v="1261" actId="26606"/>
          <ac:spMkLst>
            <pc:docMk/>
            <pc:sldMk cId="3142719039" sldId="263"/>
            <ac:spMk id="217" creationId="{D84C2E9E-0B5D-4B5F-9A1F-70EBDCE39034}"/>
          </ac:spMkLst>
        </pc:spChg>
        <pc:spChg chg="add del">
          <ac:chgData name="Rachel Newberry" userId="0bbb2498f9fca934" providerId="LiveId" clId="{87248A2E-0004-4999-94FA-1A53E3E8695D}" dt="2021-08-30T17:07:26.067" v="1263" actId="26606"/>
          <ac:spMkLst>
            <pc:docMk/>
            <pc:sldMk cId="3142719039" sldId="263"/>
            <ac:spMk id="219" creationId="{FB5B0058-AF13-4859-B429-4EDDE2A26F7F}"/>
          </ac:spMkLst>
        </pc:spChg>
        <pc:spChg chg="add del">
          <ac:chgData name="Rachel Newberry" userId="0bbb2498f9fca934" providerId="LiveId" clId="{87248A2E-0004-4999-94FA-1A53E3E8695D}" dt="2021-08-30T17:07:26.067" v="1263" actId="26606"/>
          <ac:spMkLst>
            <pc:docMk/>
            <pc:sldMk cId="3142719039" sldId="263"/>
            <ac:spMk id="220" creationId="{1A89CBBC-7743-43D9-A324-25CB472E9B2E}"/>
          </ac:spMkLst>
        </pc:spChg>
        <pc:spChg chg="add del">
          <ac:chgData name="Rachel Newberry" userId="0bbb2498f9fca934" providerId="LiveId" clId="{87248A2E-0004-4999-94FA-1A53E3E8695D}" dt="2021-08-30T17:07:27.632" v="1265" actId="26606"/>
          <ac:spMkLst>
            <pc:docMk/>
            <pc:sldMk cId="3142719039" sldId="263"/>
            <ac:spMk id="222" creationId="{FB5B0058-AF13-4859-B429-4EDDE2A26F7F}"/>
          </ac:spMkLst>
        </pc:spChg>
        <pc:spChg chg="add del">
          <ac:chgData name="Rachel Newberry" userId="0bbb2498f9fca934" providerId="LiveId" clId="{87248A2E-0004-4999-94FA-1A53E3E8695D}" dt="2021-08-30T17:07:27.632" v="1265" actId="26606"/>
          <ac:spMkLst>
            <pc:docMk/>
            <pc:sldMk cId="3142719039" sldId="263"/>
            <ac:spMk id="224" creationId="{A4A161CC-6DC5-4863-B213-94529D6E06D7}"/>
          </ac:spMkLst>
        </pc:spChg>
        <pc:spChg chg="add">
          <ac:chgData name="Rachel Newberry" userId="0bbb2498f9fca934" providerId="LiveId" clId="{87248A2E-0004-4999-94FA-1A53E3E8695D}" dt="2021-08-30T17:07:27.688" v="1266" actId="26606"/>
          <ac:spMkLst>
            <pc:docMk/>
            <pc:sldMk cId="3142719039" sldId="263"/>
            <ac:spMk id="226" creationId="{FB5B0058-AF13-4859-B429-4EDDE2A26F7F}"/>
          </ac:spMkLst>
        </pc:spChg>
        <pc:spChg chg="add">
          <ac:chgData name="Rachel Newberry" userId="0bbb2498f9fca934" providerId="LiveId" clId="{87248A2E-0004-4999-94FA-1A53E3E8695D}" dt="2021-08-30T17:07:27.688" v="1266" actId="26606"/>
          <ac:spMkLst>
            <pc:docMk/>
            <pc:sldMk cId="3142719039" sldId="263"/>
            <ac:spMk id="227" creationId="{D84C2E9E-0B5D-4B5F-9A1F-70EBDCE39034}"/>
          </ac:spMkLst>
        </pc:spChg>
        <pc:grpChg chg="add del">
          <ac:chgData name="Rachel Newberry" userId="0bbb2498f9fca934" providerId="LiveId" clId="{87248A2E-0004-4999-94FA-1A53E3E8695D}" dt="2021-08-30T17:07:01.809" v="1255" actId="26606"/>
          <ac:grpSpMkLst>
            <pc:docMk/>
            <pc:sldMk cId="3142719039" sldId="263"/>
            <ac:grpSpMk id="29" creationId="{1F4896D7-5AD0-4505-BCCD-82262CFEE2E1}"/>
          </ac:grpSpMkLst>
        </pc:grpChg>
        <pc:grpChg chg="add del">
          <ac:chgData name="Rachel Newberry" userId="0bbb2498f9fca934" providerId="LiveId" clId="{87248A2E-0004-4999-94FA-1A53E3E8695D}" dt="2021-08-30T17:07:01.809" v="1255" actId="26606"/>
          <ac:grpSpMkLst>
            <pc:docMk/>
            <pc:sldMk cId="3142719039" sldId="263"/>
            <ac:grpSpMk id="202" creationId="{66FB5A75-BDE2-4F12-A95B-C48788A7685C}"/>
          </ac:grpSpMkLst>
        </pc:grpChg>
        <pc:grpChg chg="add del">
          <ac:chgData name="Rachel Newberry" userId="0bbb2498f9fca934" providerId="LiveId" clId="{87248A2E-0004-4999-94FA-1A53E3E8695D}" dt="2021-08-30T17:07:21.595" v="1259" actId="26606"/>
          <ac:grpSpMkLst>
            <pc:docMk/>
            <pc:sldMk cId="3142719039" sldId="263"/>
            <ac:grpSpMk id="212" creationId="{66FB5A75-BDE2-4F12-A95B-C48788A7685C}"/>
          </ac:grpSpMkLst>
        </pc:grpChg>
        <pc:grpChg chg="add del">
          <ac:chgData name="Rachel Newberry" userId="0bbb2498f9fca934" providerId="LiveId" clId="{87248A2E-0004-4999-94FA-1A53E3E8695D}" dt="2021-08-30T17:07:21.595" v="1259" actId="26606"/>
          <ac:grpSpMkLst>
            <pc:docMk/>
            <pc:sldMk cId="3142719039" sldId="263"/>
            <ac:grpSpMk id="214" creationId="{1F4896D7-5AD0-4505-BCCD-82262CFEE2E1}"/>
          </ac:grpSpMkLst>
        </pc:grpChg>
        <pc:picChg chg="add mod">
          <ac:chgData name="Rachel Newberry" userId="0bbb2498f9fca934" providerId="LiveId" clId="{87248A2E-0004-4999-94FA-1A53E3E8695D}" dt="2021-08-30T17:07:27.688" v="1266" actId="26606"/>
          <ac:picMkLst>
            <pc:docMk/>
            <pc:sldMk cId="3142719039" sldId="263"/>
            <ac:picMk id="10" creationId="{7C000265-C2C5-443B-A60A-A005D5139D07}"/>
          </ac:picMkLst>
        </pc:picChg>
        <pc:picChg chg="add mod ord">
          <ac:chgData name="Rachel Newberry" userId="0bbb2498f9fca934" providerId="LiveId" clId="{87248A2E-0004-4999-94FA-1A53E3E8695D}" dt="2021-08-30T17:06:27.816" v="1249" actId="26606"/>
          <ac:picMkLst>
            <pc:docMk/>
            <pc:sldMk cId="3142719039" sldId="263"/>
            <ac:picMk id="12" creationId="{0BF5634C-1C9F-44BE-ADA6-4144C0DE167D}"/>
          </ac:picMkLst>
        </pc:picChg>
        <pc:cxnChg chg="add del mod">
          <ac:chgData name="Rachel Newberry" userId="0bbb2498f9fca934" providerId="LiveId" clId="{87248A2E-0004-4999-94FA-1A53E3E8695D}" dt="2021-08-30T16:38:09.831" v="1142" actId="478"/>
          <ac:cxnSpMkLst>
            <pc:docMk/>
            <pc:sldMk cId="3142719039" sldId="263"/>
            <ac:cxnSpMk id="6" creationId="{34119E8B-64D5-4E00-B253-6CBEE8E69604}"/>
          </ac:cxnSpMkLst>
        </pc:cxnChg>
        <pc:cxnChg chg="add del mod">
          <ac:chgData name="Rachel Newberry" userId="0bbb2498f9fca934" providerId="LiveId" clId="{87248A2E-0004-4999-94FA-1A53E3E8695D}" dt="2021-08-30T16:42:32.048" v="1173" actId="478"/>
          <ac:cxnSpMkLst>
            <pc:docMk/>
            <pc:sldMk cId="3142719039" sldId="263"/>
            <ac:cxnSpMk id="9" creationId="{9F4E8D3B-812D-4316-BF08-FB49321C6B0A}"/>
          </ac:cxnSpMkLst>
        </pc:cxnChg>
        <pc:cxnChg chg="add del mod">
          <ac:chgData name="Rachel Newberry" userId="0bbb2498f9fca934" providerId="LiveId" clId="{87248A2E-0004-4999-94FA-1A53E3E8695D}" dt="2021-08-30T17:04:45.689" v="1240" actId="478"/>
          <ac:cxnSpMkLst>
            <pc:docMk/>
            <pc:sldMk cId="3142719039" sldId="263"/>
            <ac:cxnSpMk id="11" creationId="{81EA45F7-11E1-4878-99D9-4DBE4D11CF16}"/>
          </ac:cxnSpMkLst>
        </pc:cxnChg>
        <pc:cxnChg chg="add del">
          <ac:chgData name="Rachel Newberry" userId="0bbb2498f9fca934" providerId="LiveId" clId="{87248A2E-0004-4999-94FA-1A53E3E8695D}" dt="2021-08-30T17:06:29.548" v="1251" actId="26606"/>
          <ac:cxnSpMkLst>
            <pc:docMk/>
            <pc:sldMk cId="3142719039" sldId="263"/>
            <ac:cxnSpMk id="25" creationId="{AC65C03C-3F17-45DC-A1B9-35ACA43397D4}"/>
          </ac:cxnSpMkLst>
        </pc:cxnChg>
        <pc:cxnChg chg="add del">
          <ac:chgData name="Rachel Newberry" userId="0bbb2498f9fca934" providerId="LiveId" clId="{87248A2E-0004-4999-94FA-1A53E3E8695D}" dt="2021-08-30T17:07:19.543" v="1257" actId="26606"/>
          <ac:cxnSpMkLst>
            <pc:docMk/>
            <pc:sldMk cId="3142719039" sldId="263"/>
            <ac:cxnSpMk id="207" creationId="{07A9243D-8FC3-4B36-874B-55906B03F484}"/>
          </ac:cxnSpMkLst>
        </pc:cxnChg>
        <pc:cxnChg chg="add del">
          <ac:chgData name="Rachel Newberry" userId="0bbb2498f9fca934" providerId="LiveId" clId="{87248A2E-0004-4999-94FA-1A53E3E8695D}" dt="2021-08-30T17:07:27.632" v="1265" actId="26606"/>
          <ac:cxnSpMkLst>
            <pc:docMk/>
            <pc:sldMk cId="3142719039" sldId="263"/>
            <ac:cxnSpMk id="223" creationId="{AC65C03C-3F17-45DC-A1B9-35ACA43397D4}"/>
          </ac:cxnSpMkLst>
        </pc:cxnChg>
      </pc:sldChg>
      <pc:sldChg chg="delSp add del mod modClrScheme chgLayout">
        <pc:chgData name="Rachel Newberry" userId="0bbb2498f9fca934" providerId="LiveId" clId="{87248A2E-0004-4999-94FA-1A53E3E8695D}" dt="2021-08-30T15:17:31.542" v="175" actId="2696"/>
        <pc:sldMkLst>
          <pc:docMk/>
          <pc:sldMk cId="4090785221" sldId="264"/>
        </pc:sldMkLst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4090785221" sldId="264"/>
            <ac:spMk id="2" creationId="{90287A53-AEA7-417A-9751-D8B9B945D940}"/>
          </ac:spMkLst>
        </pc:spChg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4090785221" sldId="264"/>
            <ac:spMk id="3" creationId="{E46DF243-983C-4493-8B5A-0AFBE799D4B0}"/>
          </ac:spMkLst>
        </pc:spChg>
      </pc:sldChg>
      <pc:sldChg chg="delSp add del mod modClrScheme chgLayout">
        <pc:chgData name="Rachel Newberry" userId="0bbb2498f9fca934" providerId="LiveId" clId="{87248A2E-0004-4999-94FA-1A53E3E8695D}" dt="2021-08-30T15:17:29.025" v="174" actId="2696"/>
        <pc:sldMkLst>
          <pc:docMk/>
          <pc:sldMk cId="1398577126" sldId="265"/>
        </pc:sldMkLst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1398577126" sldId="265"/>
            <ac:spMk id="2" creationId="{90287A53-AEA7-417A-9751-D8B9B945D940}"/>
          </ac:spMkLst>
        </pc:spChg>
        <pc:spChg chg="del">
          <ac:chgData name="Rachel Newberry" userId="0bbb2498f9fca934" providerId="LiveId" clId="{87248A2E-0004-4999-94FA-1A53E3E8695D}" dt="2021-08-30T14:16:41.932" v="11" actId="700"/>
          <ac:spMkLst>
            <pc:docMk/>
            <pc:sldMk cId="1398577126" sldId="265"/>
            <ac:spMk id="3" creationId="{E46DF243-983C-4493-8B5A-0AFBE799D4B0}"/>
          </ac:spMkLst>
        </pc:spChg>
      </pc:sldChg>
      <pc:sldChg chg="addSp delSp modSp add mod">
        <pc:chgData name="Rachel Newberry" userId="0bbb2498f9fca934" providerId="LiveId" clId="{87248A2E-0004-4999-94FA-1A53E3E8695D}" dt="2021-09-12T16:48:44.463" v="3314" actId="692"/>
        <pc:sldMkLst>
          <pc:docMk/>
          <pc:sldMk cId="3600480238" sldId="266"/>
        </pc:sldMkLst>
        <pc:spChg chg="add del mod">
          <ac:chgData name="Rachel Newberry" userId="0bbb2498f9fca934" providerId="LiveId" clId="{87248A2E-0004-4999-94FA-1A53E3E8695D}" dt="2021-09-11T17:41:06.585" v="2341" actId="478"/>
          <ac:spMkLst>
            <pc:docMk/>
            <pc:sldMk cId="3600480238" sldId="266"/>
            <ac:spMk id="2" creationId="{45485935-910E-48BB-A952-481D7FA3D5BC}"/>
          </ac:spMkLst>
        </pc:spChg>
        <pc:spChg chg="del mod">
          <ac:chgData name="Rachel Newberry" userId="0bbb2498f9fca934" providerId="LiveId" clId="{87248A2E-0004-4999-94FA-1A53E3E8695D}" dt="2021-09-11T17:41:11.338" v="2342" actId="478"/>
          <ac:spMkLst>
            <pc:docMk/>
            <pc:sldMk cId="3600480238" sldId="266"/>
            <ac:spMk id="5" creationId="{39986B4B-74A3-4EA0-8E0D-719B62C98DD5}"/>
          </ac:spMkLst>
        </pc:spChg>
        <pc:spChg chg="add mod">
          <ac:chgData name="Rachel Newberry" userId="0bbb2498f9fca934" providerId="LiveId" clId="{87248A2E-0004-4999-94FA-1A53E3E8695D}" dt="2021-09-11T17:46:04.003" v="2403" actId="13926"/>
          <ac:spMkLst>
            <pc:docMk/>
            <pc:sldMk cId="3600480238" sldId="266"/>
            <ac:spMk id="6" creationId="{53A49BCC-1FD4-4212-95E0-979CC37ECD2C}"/>
          </ac:spMkLst>
        </pc:spChg>
        <pc:spChg chg="mod">
          <ac:chgData name="Rachel Newberry" userId="0bbb2498f9fca934" providerId="LiveId" clId="{87248A2E-0004-4999-94FA-1A53E3E8695D}" dt="2021-09-12T16:47:05.520" v="3305" actId="339"/>
          <ac:spMkLst>
            <pc:docMk/>
            <pc:sldMk cId="3600480238" sldId="266"/>
            <ac:spMk id="7" creationId="{B46DF78E-D72C-4241-A943-3185D2CA8538}"/>
          </ac:spMkLst>
        </pc:spChg>
        <pc:spChg chg="add mod">
          <ac:chgData name="Rachel Newberry" userId="0bbb2498f9fca934" providerId="LiveId" clId="{87248A2E-0004-4999-94FA-1A53E3E8695D}" dt="2021-09-11T17:58:54.055" v="2509" actId="13926"/>
          <ac:spMkLst>
            <pc:docMk/>
            <pc:sldMk cId="3600480238" sldId="266"/>
            <ac:spMk id="8" creationId="{18FEDA77-4B72-4425-BEE9-2378114CA0EE}"/>
          </ac:spMkLst>
        </pc:spChg>
        <pc:spChg chg="add del mod">
          <ac:chgData name="Rachel Newberry" userId="0bbb2498f9fca934" providerId="LiveId" clId="{87248A2E-0004-4999-94FA-1A53E3E8695D}" dt="2021-09-11T17:53:11.713" v="2460" actId="478"/>
          <ac:spMkLst>
            <pc:docMk/>
            <pc:sldMk cId="3600480238" sldId="266"/>
            <ac:spMk id="11" creationId="{60F47E7A-253F-4CA9-9ECA-C0DF5A5684C8}"/>
          </ac:spMkLst>
        </pc:spChg>
        <pc:spChg chg="add del mod">
          <ac:chgData name="Rachel Newberry" userId="0bbb2498f9fca934" providerId="LiveId" clId="{87248A2E-0004-4999-94FA-1A53E3E8695D}" dt="2021-09-11T17:59:29.916" v="2522" actId="478"/>
          <ac:spMkLst>
            <pc:docMk/>
            <pc:sldMk cId="3600480238" sldId="266"/>
            <ac:spMk id="18" creationId="{B41DBC05-CCEB-4D34-B114-D48B3C0180FD}"/>
          </ac:spMkLst>
        </pc:spChg>
        <pc:spChg chg="add del mod">
          <ac:chgData name="Rachel Newberry" userId="0bbb2498f9fca934" providerId="LiveId" clId="{87248A2E-0004-4999-94FA-1A53E3E8695D}" dt="2021-09-11T18:02:02.010" v="2585" actId="478"/>
          <ac:spMkLst>
            <pc:docMk/>
            <pc:sldMk cId="3600480238" sldId="266"/>
            <ac:spMk id="19" creationId="{258C3332-804D-46ED-BF60-21956897828A}"/>
          </ac:spMkLst>
        </pc:spChg>
        <pc:graphicFrameChg chg="add mod modGraphic">
          <ac:chgData name="Rachel Newberry" userId="0bbb2498f9fca934" providerId="LiveId" clId="{87248A2E-0004-4999-94FA-1A53E3E8695D}" dt="2021-09-12T16:47:42.236" v="3309"/>
          <ac:graphicFrameMkLst>
            <pc:docMk/>
            <pc:sldMk cId="3600480238" sldId="266"/>
            <ac:graphicFrameMk id="20" creationId="{2756CE27-2539-491B-952E-EF94F8EB7DDD}"/>
          </ac:graphicFrameMkLst>
        </pc:graphicFrameChg>
        <pc:picChg chg="add mod">
          <ac:chgData name="Rachel Newberry" userId="0bbb2498f9fca934" providerId="LiveId" clId="{87248A2E-0004-4999-94FA-1A53E3E8695D}" dt="2021-08-30T16:48:42.686" v="1221"/>
          <ac:picMkLst>
            <pc:docMk/>
            <pc:sldMk cId="3600480238" sldId="266"/>
            <ac:picMk id="10" creationId="{3D35D0B2-111B-493F-A9AA-B65EA9F6D277}"/>
          </ac:picMkLst>
        </pc:picChg>
        <pc:picChg chg="add mod modCrop">
          <ac:chgData name="Rachel Newberry" userId="0bbb2498f9fca934" providerId="LiveId" clId="{87248A2E-0004-4999-94FA-1A53E3E8695D}" dt="2021-09-12T16:43:20.482" v="3282" actId="14100"/>
          <ac:picMkLst>
            <pc:docMk/>
            <pc:sldMk cId="3600480238" sldId="266"/>
            <ac:picMk id="12" creationId="{A95D5818-D4F3-4C3B-9670-D160BD03ED5E}"/>
          </ac:picMkLst>
        </pc:picChg>
        <pc:picChg chg="add mod">
          <ac:chgData name="Rachel Newberry" userId="0bbb2498f9fca934" providerId="LiveId" clId="{87248A2E-0004-4999-94FA-1A53E3E8695D}" dt="2021-09-12T15:56:51.372" v="2743" actId="1076"/>
          <ac:picMkLst>
            <pc:docMk/>
            <pc:sldMk cId="3600480238" sldId="266"/>
            <ac:picMk id="22" creationId="{4A8E6F24-C020-4571-ACF8-B996CD9CA5BD}"/>
          </ac:picMkLst>
        </pc:picChg>
        <pc:cxnChg chg="add mod">
          <ac:chgData name="Rachel Newberry" userId="0bbb2498f9fca934" providerId="LiveId" clId="{87248A2E-0004-4999-94FA-1A53E3E8695D}" dt="2021-09-12T16:48:44.463" v="3314" actId="692"/>
          <ac:cxnSpMkLst>
            <pc:docMk/>
            <pc:sldMk cId="3600480238" sldId="266"/>
            <ac:cxnSpMk id="9" creationId="{B764C204-617D-4A55-839F-E93592996F4F}"/>
          </ac:cxnSpMkLst>
        </pc:cxnChg>
        <pc:cxnChg chg="add del mod">
          <ac:chgData name="Rachel Newberry" userId="0bbb2498f9fca934" providerId="LiveId" clId="{87248A2E-0004-4999-94FA-1A53E3E8695D}" dt="2021-09-12T16:44:12.639" v="3287" actId="478"/>
          <ac:cxnSpMkLst>
            <pc:docMk/>
            <pc:sldMk cId="3600480238" sldId="266"/>
            <ac:cxnSpMk id="14" creationId="{85949811-8C49-47C6-B50A-DA16D7194604}"/>
          </ac:cxnSpMkLst>
        </pc:cxnChg>
        <pc:cxnChg chg="add del mod">
          <ac:chgData name="Rachel Newberry" userId="0bbb2498f9fca934" providerId="LiveId" clId="{87248A2E-0004-4999-94FA-1A53E3E8695D}" dt="2021-09-12T16:44:13.756" v="3288" actId="478"/>
          <ac:cxnSpMkLst>
            <pc:docMk/>
            <pc:sldMk cId="3600480238" sldId="266"/>
            <ac:cxnSpMk id="15" creationId="{E29ED5EA-B89C-4581-AC8B-60B7258AD813}"/>
          </ac:cxnSpMkLst>
        </pc:cxnChg>
        <pc:cxnChg chg="add mod">
          <ac:chgData name="Rachel Newberry" userId="0bbb2498f9fca934" providerId="LiveId" clId="{87248A2E-0004-4999-94FA-1A53E3E8695D}" dt="2021-09-12T16:45:48.757" v="3300" actId="339"/>
          <ac:cxnSpMkLst>
            <pc:docMk/>
            <pc:sldMk cId="3600480238" sldId="266"/>
            <ac:cxnSpMk id="16" creationId="{75C5634A-2D84-40B5-9BC2-7A2DFF052225}"/>
          </ac:cxnSpMkLst>
        </pc:cxnChg>
        <pc:cxnChg chg="add mod">
          <ac:chgData name="Rachel Newberry" userId="0bbb2498f9fca934" providerId="LiveId" clId="{87248A2E-0004-4999-94FA-1A53E3E8695D}" dt="2021-09-12T16:45:54.489" v="3301" actId="339"/>
          <ac:cxnSpMkLst>
            <pc:docMk/>
            <pc:sldMk cId="3600480238" sldId="266"/>
            <ac:cxnSpMk id="17" creationId="{9E471E21-CDD8-44E0-BF8F-8AEBBABA9E70}"/>
          </ac:cxnSpMkLst>
        </pc:cxnChg>
        <pc:cxnChg chg="add mod">
          <ac:chgData name="Rachel Newberry" userId="0bbb2498f9fca934" providerId="LiveId" clId="{87248A2E-0004-4999-94FA-1A53E3E8695D}" dt="2021-09-12T16:45:59.431" v="3302" actId="339"/>
          <ac:cxnSpMkLst>
            <pc:docMk/>
            <pc:sldMk cId="3600480238" sldId="266"/>
            <ac:cxnSpMk id="18" creationId="{C81F9E87-499F-41B7-883C-251F6F230AE8}"/>
          </ac:cxnSpMkLst>
        </pc:cxnChg>
      </pc:sldChg>
      <pc:sldChg chg="addSp delSp modSp add mod">
        <pc:chgData name="Rachel Newberry" userId="0bbb2498f9fca934" providerId="LiveId" clId="{87248A2E-0004-4999-94FA-1A53E3E8695D}" dt="2021-09-12T16:49:10.599" v="3315" actId="692"/>
        <pc:sldMkLst>
          <pc:docMk/>
          <pc:sldMk cId="1827883993" sldId="267"/>
        </pc:sldMkLst>
        <pc:spChg chg="add del mod">
          <ac:chgData name="Rachel Newberry" userId="0bbb2498f9fca934" providerId="LiveId" clId="{87248A2E-0004-4999-94FA-1A53E3E8695D}" dt="2021-09-11T16:50:55.215" v="2299" actId="478"/>
          <ac:spMkLst>
            <pc:docMk/>
            <pc:sldMk cId="1827883993" sldId="267"/>
            <ac:spMk id="2" creationId="{A3828485-6617-4BC1-B50C-BC48AC24DF0A}"/>
          </ac:spMkLst>
        </pc:spChg>
        <pc:spChg chg="del mod">
          <ac:chgData name="Rachel Newberry" userId="0bbb2498f9fca934" providerId="LiveId" clId="{87248A2E-0004-4999-94FA-1A53E3E8695D}" dt="2021-09-12T16:19:54.070" v="2882" actId="478"/>
          <ac:spMkLst>
            <pc:docMk/>
            <pc:sldMk cId="1827883993" sldId="267"/>
            <ac:spMk id="5" creationId="{39986B4B-74A3-4EA0-8E0D-719B62C98DD5}"/>
          </ac:spMkLst>
        </pc:spChg>
        <pc:spChg chg="add mod">
          <ac:chgData name="Rachel Newberry" userId="0bbb2498f9fca934" providerId="LiveId" clId="{87248A2E-0004-4999-94FA-1A53E3E8695D}" dt="2021-09-12T16:22:09.252" v="2935" actId="13926"/>
          <ac:spMkLst>
            <pc:docMk/>
            <pc:sldMk cId="1827883993" sldId="267"/>
            <ac:spMk id="6" creationId="{B9CCF9C5-06CD-4EF4-A115-DB8E3C7941B8}"/>
          </ac:spMkLst>
        </pc:spChg>
        <pc:spChg chg="del">
          <ac:chgData name="Rachel Newberry" userId="0bbb2498f9fca934" providerId="LiveId" clId="{87248A2E-0004-4999-94FA-1A53E3E8695D}" dt="2021-09-12T16:19:51.127" v="2881" actId="478"/>
          <ac:spMkLst>
            <pc:docMk/>
            <pc:sldMk cId="1827883993" sldId="267"/>
            <ac:spMk id="7" creationId="{B46DF78E-D72C-4241-A943-3185D2CA8538}"/>
          </ac:spMkLst>
        </pc:spChg>
        <pc:spChg chg="add mod">
          <ac:chgData name="Rachel Newberry" userId="0bbb2498f9fca934" providerId="LiveId" clId="{87248A2E-0004-4999-94FA-1A53E3E8695D}" dt="2021-09-12T16:22:11.490" v="2936" actId="13926"/>
          <ac:spMkLst>
            <pc:docMk/>
            <pc:sldMk cId="1827883993" sldId="267"/>
            <ac:spMk id="8" creationId="{04F18797-ADFE-4E34-B822-5E521ED649BE}"/>
          </ac:spMkLst>
        </pc:spChg>
        <pc:spChg chg="add del mod">
          <ac:chgData name="Rachel Newberry" userId="0bbb2498f9fca934" providerId="LiveId" clId="{87248A2E-0004-4999-94FA-1A53E3E8695D}" dt="2021-09-12T16:19:56.904" v="2883" actId="478"/>
          <ac:spMkLst>
            <pc:docMk/>
            <pc:sldMk cId="1827883993" sldId="267"/>
            <ac:spMk id="11" creationId="{0E7D8D01-1B00-4C15-9DFA-87A08556D2E7}"/>
          </ac:spMkLst>
        </pc:spChg>
        <pc:spChg chg="add del mod">
          <ac:chgData name="Rachel Newberry" userId="0bbb2498f9fca934" providerId="LiveId" clId="{87248A2E-0004-4999-94FA-1A53E3E8695D}" dt="2021-09-12T16:22:46.624" v="2942" actId="478"/>
          <ac:spMkLst>
            <pc:docMk/>
            <pc:sldMk cId="1827883993" sldId="267"/>
            <ac:spMk id="14" creationId="{36FE4DA5-DF5C-4CD7-9B42-AD313BEE953F}"/>
          </ac:spMkLst>
        </pc:spChg>
        <pc:picChg chg="add mod modCrop">
          <ac:chgData name="Rachel Newberry" userId="0bbb2498f9fca934" providerId="LiveId" clId="{87248A2E-0004-4999-94FA-1A53E3E8695D}" dt="2021-09-12T16:26:02.313" v="2951" actId="208"/>
          <ac:picMkLst>
            <pc:docMk/>
            <pc:sldMk cId="1827883993" sldId="267"/>
            <ac:picMk id="3" creationId="{D58C3740-9DB1-4540-B241-51C429406BEF}"/>
          </ac:picMkLst>
        </pc:picChg>
        <pc:picChg chg="add mod">
          <ac:chgData name="Rachel Newberry" userId="0bbb2498f9fca934" providerId="LiveId" clId="{87248A2E-0004-4999-94FA-1A53E3E8695D}" dt="2021-08-30T16:52:22.334" v="1236" actId="207"/>
          <ac:picMkLst>
            <pc:docMk/>
            <pc:sldMk cId="1827883993" sldId="267"/>
            <ac:picMk id="10" creationId="{AFE84749-94E5-41CD-A34D-858B3B85658B}"/>
          </ac:picMkLst>
        </pc:picChg>
        <pc:picChg chg="add mod modCrop">
          <ac:chgData name="Rachel Newberry" userId="0bbb2498f9fca934" providerId="LiveId" clId="{87248A2E-0004-4999-94FA-1A53E3E8695D}" dt="2021-09-12T16:26:07.734" v="2953" actId="208"/>
          <ac:picMkLst>
            <pc:docMk/>
            <pc:sldMk cId="1827883993" sldId="267"/>
            <ac:picMk id="12" creationId="{A980B9A5-E43D-4652-AE4B-E717F565C6AA}"/>
          </ac:picMkLst>
        </pc:picChg>
        <pc:cxnChg chg="add mod">
          <ac:chgData name="Rachel Newberry" userId="0bbb2498f9fca934" providerId="LiveId" clId="{87248A2E-0004-4999-94FA-1A53E3E8695D}" dt="2021-09-12T16:49:10.599" v="3315" actId="692"/>
          <ac:cxnSpMkLst>
            <pc:docMk/>
            <pc:sldMk cId="1827883993" sldId="267"/>
            <ac:cxnSpMk id="9" creationId="{2B1EF4E4-D35D-4A1B-889E-24DC9ADBFBA3}"/>
          </ac:cxnSpMkLst>
        </pc:cxnChg>
      </pc:sldChg>
      <pc:sldChg chg="addSp delSp modSp add mod ord setBg setClrOvrMap">
        <pc:chgData name="Rachel Newberry" userId="0bbb2498f9fca934" providerId="LiveId" clId="{87248A2E-0004-4999-94FA-1A53E3E8695D}" dt="2021-08-30T16:50:58.052" v="1229" actId="207"/>
        <pc:sldMkLst>
          <pc:docMk/>
          <pc:sldMk cId="2620263871" sldId="268"/>
        </pc:sldMkLst>
        <pc:spChg chg="mod">
          <ac:chgData name="Rachel Newberry" userId="0bbb2498f9fca934" providerId="LiveId" clId="{87248A2E-0004-4999-94FA-1A53E3E8695D}" dt="2021-08-30T16:22:20.555" v="734" actId="20577"/>
          <ac:spMkLst>
            <pc:docMk/>
            <pc:sldMk cId="2620263871" sldId="268"/>
            <ac:spMk id="4" creationId="{4541C4E0-E966-4340-AAF9-CD4E33B0ADEC}"/>
          </ac:spMkLst>
        </pc:spChg>
        <pc:spChg chg="mod ord">
          <ac:chgData name="Rachel Newberry" userId="0bbb2498f9fca934" providerId="LiveId" clId="{87248A2E-0004-4999-94FA-1A53E3E8695D}" dt="2021-08-30T16:21:10.686" v="725" actId="26606"/>
          <ac:spMkLst>
            <pc:docMk/>
            <pc:sldMk cId="2620263871" sldId="268"/>
            <ac:spMk id="5" creationId="{1CC182A8-4041-47E5-87AD-1307145492C8}"/>
          </ac:spMkLst>
        </pc:spChg>
        <pc:spChg chg="del">
          <ac:chgData name="Rachel Newberry" userId="0bbb2498f9fca934" providerId="LiveId" clId="{87248A2E-0004-4999-94FA-1A53E3E8695D}" dt="2021-08-30T16:08:46.672" v="469" actId="26606"/>
          <ac:spMkLst>
            <pc:docMk/>
            <pc:sldMk cId="2620263871" sldId="268"/>
            <ac:spMk id="11" creationId="{F13C74B1-5B17-4795-BED0-7140497B445A}"/>
          </ac:spMkLst>
        </pc:spChg>
        <pc:spChg chg="del">
          <ac:chgData name="Rachel Newberry" userId="0bbb2498f9fca934" providerId="LiveId" clId="{87248A2E-0004-4999-94FA-1A53E3E8695D}" dt="2021-08-30T16:08:46.672" v="469" actId="26606"/>
          <ac:spMkLst>
            <pc:docMk/>
            <pc:sldMk cId="2620263871" sldId="268"/>
            <ac:spMk id="13" creationId="{D4974D33-8DC5-464E-8C6D-BE58F0669C17}"/>
          </ac:spMkLst>
        </pc:spChg>
        <pc:spChg chg="add del">
          <ac:chgData name="Rachel Newberry" userId="0bbb2498f9fca934" providerId="LiveId" clId="{87248A2E-0004-4999-94FA-1A53E3E8695D}" dt="2021-08-30T16:11:44.585" v="528" actId="26606"/>
          <ac:spMkLst>
            <pc:docMk/>
            <pc:sldMk cId="2620263871" sldId="268"/>
            <ac:spMk id="18" creationId="{5E8D2E83-FB3A-40E7-A9E5-7AB389D612B4}"/>
          </ac:spMkLst>
        </pc:spChg>
        <pc:spChg chg="add del">
          <ac:chgData name="Rachel Newberry" userId="0bbb2498f9fca934" providerId="LiveId" clId="{87248A2E-0004-4999-94FA-1A53E3E8695D}" dt="2021-08-30T16:09:59.413" v="483" actId="26606"/>
          <ac:spMkLst>
            <pc:docMk/>
            <pc:sldMk cId="2620263871" sldId="268"/>
            <ac:spMk id="23" creationId="{2C61293E-6EBE-43EF-A52C-9BEBFD7679D4}"/>
          </ac:spMkLst>
        </pc:spChg>
        <pc:spChg chg="add del">
          <ac:chgData name="Rachel Newberry" userId="0bbb2498f9fca934" providerId="LiveId" clId="{87248A2E-0004-4999-94FA-1A53E3E8695D}" dt="2021-08-30T16:09:59.413" v="483" actId="26606"/>
          <ac:spMkLst>
            <pc:docMk/>
            <pc:sldMk cId="2620263871" sldId="268"/>
            <ac:spMk id="25" creationId="{21540236-BFD5-4A9D-8840-4703E7F76825}"/>
          </ac:spMkLst>
        </pc:spChg>
        <pc:spChg chg="add del">
          <ac:chgData name="Rachel Newberry" userId="0bbb2498f9fca934" providerId="LiveId" clId="{87248A2E-0004-4999-94FA-1A53E3E8695D}" dt="2021-08-30T16:10:09.006" v="485" actId="26606"/>
          <ac:spMkLst>
            <pc:docMk/>
            <pc:sldMk cId="2620263871" sldId="268"/>
            <ac:spMk id="27" creationId="{5FDF4720-5445-47BE-89FE-E40D1AE6F619}"/>
          </ac:spMkLst>
        </pc:spChg>
        <pc:spChg chg="add del">
          <ac:chgData name="Rachel Newberry" userId="0bbb2498f9fca934" providerId="LiveId" clId="{87248A2E-0004-4999-94FA-1A53E3E8695D}" dt="2021-08-30T16:10:09.006" v="485" actId="26606"/>
          <ac:spMkLst>
            <pc:docMk/>
            <pc:sldMk cId="2620263871" sldId="268"/>
            <ac:spMk id="28" creationId="{AC8710B4-A815-4082-9E4F-F13A0007090C}"/>
          </ac:spMkLst>
        </pc:spChg>
        <pc:spChg chg="add del">
          <ac:chgData name="Rachel Newberry" userId="0bbb2498f9fca934" providerId="LiveId" clId="{87248A2E-0004-4999-94FA-1A53E3E8695D}" dt="2021-08-30T16:11:20.349" v="511" actId="26606"/>
          <ac:spMkLst>
            <pc:docMk/>
            <pc:sldMk cId="2620263871" sldId="268"/>
            <ac:spMk id="29" creationId="{7A5F0580-5EE9-419F-96EE-B6529EF6E7D0}"/>
          </ac:spMkLst>
        </pc:spChg>
        <pc:spChg chg="add del">
          <ac:chgData name="Rachel Newberry" userId="0bbb2498f9fca934" providerId="LiveId" clId="{87248A2E-0004-4999-94FA-1A53E3E8695D}" dt="2021-08-30T16:10:11.279" v="487" actId="26606"/>
          <ac:spMkLst>
            <pc:docMk/>
            <pc:sldMk cId="2620263871" sldId="268"/>
            <ac:spMk id="30" creationId="{3CD9DF72-87A3-404E-A828-84CBF11A8303}"/>
          </ac:spMkLst>
        </pc:spChg>
        <pc:spChg chg="add del">
          <ac:chgData name="Rachel Newberry" userId="0bbb2498f9fca934" providerId="LiveId" clId="{87248A2E-0004-4999-94FA-1A53E3E8695D}" dt="2021-08-30T16:10:18.473" v="489" actId="26606"/>
          <ac:spMkLst>
            <pc:docMk/>
            <pc:sldMk cId="2620263871" sldId="268"/>
            <ac:spMk id="33" creationId="{79BB35BC-D5C2-4C8B-A22A-A71E6191913B}"/>
          </ac:spMkLst>
        </pc:spChg>
        <pc:spChg chg="add del">
          <ac:chgData name="Rachel Newberry" userId="0bbb2498f9fca934" providerId="LiveId" clId="{87248A2E-0004-4999-94FA-1A53E3E8695D}" dt="2021-08-30T16:10:21.292" v="491" actId="26606"/>
          <ac:spMkLst>
            <pc:docMk/>
            <pc:sldMk cId="2620263871" sldId="268"/>
            <ac:spMk id="35" creationId="{5E39A796-BE83-48B1-B33F-35C4A32AAB57}"/>
          </ac:spMkLst>
        </pc:spChg>
        <pc:spChg chg="add del">
          <ac:chgData name="Rachel Newberry" userId="0bbb2498f9fca934" providerId="LiveId" clId="{87248A2E-0004-4999-94FA-1A53E3E8695D}" dt="2021-08-30T16:10:21.292" v="491" actId="26606"/>
          <ac:spMkLst>
            <pc:docMk/>
            <pc:sldMk cId="2620263871" sldId="268"/>
            <ac:spMk id="36" creationId="{72F84B47-E267-4194-8194-831DB7B5547F}"/>
          </ac:spMkLst>
        </pc:spChg>
        <pc:spChg chg="add del">
          <ac:chgData name="Rachel Newberry" userId="0bbb2498f9fca934" providerId="LiveId" clId="{87248A2E-0004-4999-94FA-1A53E3E8695D}" dt="2021-08-30T16:10:28.619" v="493" actId="26606"/>
          <ac:spMkLst>
            <pc:docMk/>
            <pc:sldMk cId="2620263871" sldId="268"/>
            <ac:spMk id="38" creationId="{99192C51-B764-4A9B-9587-5EF8B628B8D9}"/>
          </ac:spMkLst>
        </pc:spChg>
        <pc:spChg chg="add del">
          <ac:chgData name="Rachel Newberry" userId="0bbb2498f9fca934" providerId="LiveId" clId="{87248A2E-0004-4999-94FA-1A53E3E8695D}" dt="2021-08-30T16:10:34.688" v="495" actId="26606"/>
          <ac:spMkLst>
            <pc:docMk/>
            <pc:sldMk cId="2620263871" sldId="268"/>
            <ac:spMk id="40" creationId="{04812C46-200A-4DEB-A05E-3ED6C68C2387}"/>
          </ac:spMkLst>
        </pc:spChg>
        <pc:spChg chg="add del">
          <ac:chgData name="Rachel Newberry" userId="0bbb2498f9fca934" providerId="LiveId" clId="{87248A2E-0004-4999-94FA-1A53E3E8695D}" dt="2021-08-30T16:10:34.688" v="495" actId="26606"/>
          <ac:spMkLst>
            <pc:docMk/>
            <pc:sldMk cId="2620263871" sldId="268"/>
            <ac:spMk id="41" creationId="{D1EA859B-E555-4109-94F3-6700E046E008}"/>
          </ac:spMkLst>
        </pc:spChg>
        <pc:spChg chg="add del">
          <ac:chgData name="Rachel Newberry" userId="0bbb2498f9fca934" providerId="LiveId" clId="{87248A2E-0004-4999-94FA-1A53E3E8695D}" dt="2021-08-30T16:10:40.304" v="497" actId="26606"/>
          <ac:spMkLst>
            <pc:docMk/>
            <pc:sldMk cId="2620263871" sldId="268"/>
            <ac:spMk id="43" creationId="{04812C46-200A-4DEB-A05E-3ED6C68C2387}"/>
          </ac:spMkLst>
        </pc:spChg>
        <pc:spChg chg="add del">
          <ac:chgData name="Rachel Newberry" userId="0bbb2498f9fca934" providerId="LiveId" clId="{87248A2E-0004-4999-94FA-1A53E3E8695D}" dt="2021-08-30T16:10:40.304" v="497" actId="26606"/>
          <ac:spMkLst>
            <pc:docMk/>
            <pc:sldMk cId="2620263871" sldId="268"/>
            <ac:spMk id="44" creationId="{D1EA859B-E555-4109-94F3-6700E046E008}"/>
          </ac:spMkLst>
        </pc:spChg>
        <pc:spChg chg="add del">
          <ac:chgData name="Rachel Newberry" userId="0bbb2498f9fca934" providerId="LiveId" clId="{87248A2E-0004-4999-94FA-1A53E3E8695D}" dt="2021-08-30T16:10:48.884" v="499" actId="26606"/>
          <ac:spMkLst>
            <pc:docMk/>
            <pc:sldMk cId="2620263871" sldId="268"/>
            <ac:spMk id="46" creationId="{9F79630B-0F0B-446E-A637-38FA8F61D10E}"/>
          </ac:spMkLst>
        </pc:spChg>
        <pc:spChg chg="add del">
          <ac:chgData name="Rachel Newberry" userId="0bbb2498f9fca934" providerId="LiveId" clId="{87248A2E-0004-4999-94FA-1A53E3E8695D}" dt="2021-08-30T16:10:48.884" v="499" actId="26606"/>
          <ac:spMkLst>
            <pc:docMk/>
            <pc:sldMk cId="2620263871" sldId="268"/>
            <ac:spMk id="47" creationId="{B3437C99-FC8E-4311-B48A-F0C4C329B154}"/>
          </ac:spMkLst>
        </pc:spChg>
        <pc:spChg chg="add del">
          <ac:chgData name="Rachel Newberry" userId="0bbb2498f9fca934" providerId="LiveId" clId="{87248A2E-0004-4999-94FA-1A53E3E8695D}" dt="2021-08-30T16:10:49.469" v="501" actId="26606"/>
          <ac:spMkLst>
            <pc:docMk/>
            <pc:sldMk cId="2620263871" sldId="268"/>
            <ac:spMk id="49" creationId="{04812C46-200A-4DEB-A05E-3ED6C68C2387}"/>
          </ac:spMkLst>
        </pc:spChg>
        <pc:spChg chg="add del">
          <ac:chgData name="Rachel Newberry" userId="0bbb2498f9fca934" providerId="LiveId" clId="{87248A2E-0004-4999-94FA-1A53E3E8695D}" dt="2021-08-30T16:10:49.469" v="501" actId="26606"/>
          <ac:spMkLst>
            <pc:docMk/>
            <pc:sldMk cId="2620263871" sldId="268"/>
            <ac:spMk id="50" creationId="{D1EA859B-E555-4109-94F3-6700E046E008}"/>
          </ac:spMkLst>
        </pc:spChg>
        <pc:spChg chg="add del">
          <ac:chgData name="Rachel Newberry" userId="0bbb2498f9fca934" providerId="LiveId" clId="{87248A2E-0004-4999-94FA-1A53E3E8695D}" dt="2021-08-30T16:10:52.557" v="503" actId="26606"/>
          <ac:spMkLst>
            <pc:docMk/>
            <pc:sldMk cId="2620263871" sldId="268"/>
            <ac:spMk id="52" creationId="{131BAD53-4E89-4F62-BBB7-26359763ED39}"/>
          </ac:spMkLst>
        </pc:spChg>
        <pc:spChg chg="add del">
          <ac:chgData name="Rachel Newberry" userId="0bbb2498f9fca934" providerId="LiveId" clId="{87248A2E-0004-4999-94FA-1A53E3E8695D}" dt="2021-08-30T16:10:52.557" v="503" actId="26606"/>
          <ac:spMkLst>
            <pc:docMk/>
            <pc:sldMk cId="2620263871" sldId="268"/>
            <ac:spMk id="53" creationId="{62756DA2-40EB-4C6F-B962-5822FFB54FB6}"/>
          </ac:spMkLst>
        </pc:spChg>
        <pc:spChg chg="add del">
          <ac:chgData name="Rachel Newberry" userId="0bbb2498f9fca934" providerId="LiveId" clId="{87248A2E-0004-4999-94FA-1A53E3E8695D}" dt="2021-08-30T16:10:58.391" v="505" actId="26606"/>
          <ac:spMkLst>
            <pc:docMk/>
            <pc:sldMk cId="2620263871" sldId="268"/>
            <ac:spMk id="55" creationId="{5E8D2E83-FB3A-40E7-A9E5-7AB389D612B4}"/>
          </ac:spMkLst>
        </pc:spChg>
        <pc:spChg chg="add del">
          <ac:chgData name="Rachel Newberry" userId="0bbb2498f9fca934" providerId="LiveId" clId="{87248A2E-0004-4999-94FA-1A53E3E8695D}" dt="2021-08-30T16:11:08.787" v="507" actId="26606"/>
          <ac:spMkLst>
            <pc:docMk/>
            <pc:sldMk cId="2620263871" sldId="268"/>
            <ac:spMk id="57" creationId="{79477870-C64A-4E35-8F2F-05B7114F3C74}"/>
          </ac:spMkLst>
        </pc:spChg>
        <pc:spChg chg="add del">
          <ac:chgData name="Rachel Newberry" userId="0bbb2498f9fca934" providerId="LiveId" clId="{87248A2E-0004-4999-94FA-1A53E3E8695D}" dt="2021-08-30T16:11:08.787" v="507" actId="26606"/>
          <ac:spMkLst>
            <pc:docMk/>
            <pc:sldMk cId="2620263871" sldId="268"/>
            <ac:spMk id="58" creationId="{8AEA628B-C8FF-4D0B-B111-F101F580B15D}"/>
          </ac:spMkLst>
        </pc:spChg>
        <pc:spChg chg="add del">
          <ac:chgData name="Rachel Newberry" userId="0bbb2498f9fca934" providerId="LiveId" clId="{87248A2E-0004-4999-94FA-1A53E3E8695D}" dt="2021-08-30T16:11:08.787" v="507" actId="26606"/>
          <ac:spMkLst>
            <pc:docMk/>
            <pc:sldMk cId="2620263871" sldId="268"/>
            <ac:spMk id="59" creationId="{42663BD0-064C-40FC-A331-F49FCA9536AA}"/>
          </ac:spMkLst>
        </pc:spChg>
        <pc:spChg chg="add del">
          <ac:chgData name="Rachel Newberry" userId="0bbb2498f9fca934" providerId="LiveId" clId="{87248A2E-0004-4999-94FA-1A53E3E8695D}" dt="2021-08-30T16:11:16.389" v="509" actId="26606"/>
          <ac:spMkLst>
            <pc:docMk/>
            <pc:sldMk cId="2620263871" sldId="268"/>
            <ac:spMk id="61" creationId="{79BB35BC-D5C2-4C8B-A22A-A71E6191913B}"/>
          </ac:spMkLst>
        </pc:spChg>
        <pc:spChg chg="add del">
          <ac:chgData name="Rachel Newberry" userId="0bbb2498f9fca934" providerId="LiveId" clId="{87248A2E-0004-4999-94FA-1A53E3E8695D}" dt="2021-08-30T16:11:20.349" v="511" actId="26606"/>
          <ac:spMkLst>
            <pc:docMk/>
            <pc:sldMk cId="2620263871" sldId="268"/>
            <ac:spMk id="63" creationId="{8FC9BE17-9A7B-462D-AE50-3D8777387304}"/>
          </ac:spMkLst>
        </pc:spChg>
        <pc:spChg chg="add del">
          <ac:chgData name="Rachel Newberry" userId="0bbb2498f9fca934" providerId="LiveId" clId="{87248A2E-0004-4999-94FA-1A53E3E8695D}" dt="2021-08-30T16:11:20.349" v="511" actId="26606"/>
          <ac:spMkLst>
            <pc:docMk/>
            <pc:sldMk cId="2620263871" sldId="268"/>
            <ac:spMk id="64" creationId="{3EBE8569-6AEC-4B8C-8D53-2DE337CDBA65}"/>
          </ac:spMkLst>
        </pc:spChg>
        <pc:spChg chg="add del">
          <ac:chgData name="Rachel Newberry" userId="0bbb2498f9fca934" providerId="LiveId" clId="{87248A2E-0004-4999-94FA-1A53E3E8695D}" dt="2021-08-30T16:11:20.349" v="511" actId="26606"/>
          <ac:spMkLst>
            <pc:docMk/>
            <pc:sldMk cId="2620263871" sldId="268"/>
            <ac:spMk id="65" creationId="{55D4142C-5077-457F-A6AD-3FECFDB39685}"/>
          </ac:spMkLst>
        </pc:spChg>
        <pc:spChg chg="add del">
          <ac:chgData name="Rachel Newberry" userId="0bbb2498f9fca934" providerId="LiveId" clId="{87248A2E-0004-4999-94FA-1A53E3E8695D}" dt="2021-08-30T16:11:22.176" v="513" actId="26606"/>
          <ac:spMkLst>
            <pc:docMk/>
            <pc:sldMk cId="2620263871" sldId="268"/>
            <ac:spMk id="67" creationId="{F13C74B1-5B17-4795-BED0-7140497B445A}"/>
          </ac:spMkLst>
        </pc:spChg>
        <pc:spChg chg="add del">
          <ac:chgData name="Rachel Newberry" userId="0bbb2498f9fca934" providerId="LiveId" clId="{87248A2E-0004-4999-94FA-1A53E3E8695D}" dt="2021-08-30T16:11:22.176" v="513" actId="26606"/>
          <ac:spMkLst>
            <pc:docMk/>
            <pc:sldMk cId="2620263871" sldId="268"/>
            <ac:spMk id="68" creationId="{D4974D33-8DC5-464E-8C6D-BE58F0669C17}"/>
          </ac:spMkLst>
        </pc:spChg>
        <pc:spChg chg="add del">
          <ac:chgData name="Rachel Newberry" userId="0bbb2498f9fca934" providerId="LiveId" clId="{87248A2E-0004-4999-94FA-1A53E3E8695D}" dt="2021-08-30T16:11:26.688" v="517" actId="26606"/>
          <ac:spMkLst>
            <pc:docMk/>
            <pc:sldMk cId="2620263871" sldId="268"/>
            <ac:spMk id="72" creationId="{2C61293E-6EBE-43EF-A52C-9BEBFD7679D4}"/>
          </ac:spMkLst>
        </pc:spChg>
        <pc:spChg chg="add del">
          <ac:chgData name="Rachel Newberry" userId="0bbb2498f9fca934" providerId="LiveId" clId="{87248A2E-0004-4999-94FA-1A53E3E8695D}" dt="2021-08-30T16:11:26.688" v="517" actId="26606"/>
          <ac:spMkLst>
            <pc:docMk/>
            <pc:sldMk cId="2620263871" sldId="268"/>
            <ac:spMk id="73" creationId="{21540236-BFD5-4A9D-8840-4703E7F76825}"/>
          </ac:spMkLst>
        </pc:spChg>
        <pc:spChg chg="add del">
          <ac:chgData name="Rachel Newberry" userId="0bbb2498f9fca934" providerId="LiveId" clId="{87248A2E-0004-4999-94FA-1A53E3E8695D}" dt="2021-08-30T16:11:28.065" v="519" actId="26606"/>
          <ac:spMkLst>
            <pc:docMk/>
            <pc:sldMk cId="2620263871" sldId="268"/>
            <ac:spMk id="75" creationId="{5FDF4720-5445-47BE-89FE-E40D1AE6F619}"/>
          </ac:spMkLst>
        </pc:spChg>
        <pc:spChg chg="add del">
          <ac:chgData name="Rachel Newberry" userId="0bbb2498f9fca934" providerId="LiveId" clId="{87248A2E-0004-4999-94FA-1A53E3E8695D}" dt="2021-08-30T16:11:28.065" v="519" actId="26606"/>
          <ac:spMkLst>
            <pc:docMk/>
            <pc:sldMk cId="2620263871" sldId="268"/>
            <ac:spMk id="76" creationId="{AC8710B4-A815-4082-9E4F-F13A0007090C}"/>
          </ac:spMkLst>
        </pc:spChg>
        <pc:spChg chg="add del">
          <ac:chgData name="Rachel Newberry" userId="0bbb2498f9fca934" providerId="LiveId" clId="{87248A2E-0004-4999-94FA-1A53E3E8695D}" dt="2021-08-30T16:11:32.401" v="521" actId="26606"/>
          <ac:spMkLst>
            <pc:docMk/>
            <pc:sldMk cId="2620263871" sldId="268"/>
            <ac:spMk id="78" creationId="{D009D6D5-DAC2-4A8B-A17A-E206B9012D09}"/>
          </ac:spMkLst>
        </pc:spChg>
        <pc:spChg chg="add del">
          <ac:chgData name="Rachel Newberry" userId="0bbb2498f9fca934" providerId="LiveId" clId="{87248A2E-0004-4999-94FA-1A53E3E8695D}" dt="2021-08-30T16:11:42.020" v="523" actId="26606"/>
          <ac:spMkLst>
            <pc:docMk/>
            <pc:sldMk cId="2620263871" sldId="268"/>
            <ac:spMk id="80" creationId="{79BB35BC-D5C2-4C8B-A22A-A71E6191913B}"/>
          </ac:spMkLst>
        </pc:spChg>
        <pc:spChg chg="add del">
          <ac:chgData name="Rachel Newberry" userId="0bbb2498f9fca934" providerId="LiveId" clId="{87248A2E-0004-4999-94FA-1A53E3E8695D}" dt="2021-08-30T16:11:43.923" v="525" actId="26606"/>
          <ac:spMkLst>
            <pc:docMk/>
            <pc:sldMk cId="2620263871" sldId="268"/>
            <ac:spMk id="82" creationId="{146B3DF3-4614-46A9-9E5E-D14431DCC694}"/>
          </ac:spMkLst>
        </pc:spChg>
        <pc:spChg chg="add del">
          <ac:chgData name="Rachel Newberry" userId="0bbb2498f9fca934" providerId="LiveId" clId="{87248A2E-0004-4999-94FA-1A53E3E8695D}" dt="2021-08-30T16:11:44.581" v="527" actId="26606"/>
          <ac:spMkLst>
            <pc:docMk/>
            <pc:sldMk cId="2620263871" sldId="268"/>
            <ac:spMk id="86" creationId="{9F701746-0657-4467-BBD3-24051A715C25}"/>
          </ac:spMkLst>
        </pc:spChg>
        <pc:spChg chg="add del">
          <ac:chgData name="Rachel Newberry" userId="0bbb2498f9fca934" providerId="LiveId" clId="{87248A2E-0004-4999-94FA-1A53E3E8695D}" dt="2021-08-30T16:11:44.581" v="527" actId="26606"/>
          <ac:spMkLst>
            <pc:docMk/>
            <pc:sldMk cId="2620263871" sldId="268"/>
            <ac:spMk id="87" creationId="{117BEB00-3E3D-4F08-AF56-DB0D22FB5F64}"/>
          </ac:spMkLst>
        </pc:spChg>
        <pc:spChg chg="add del">
          <ac:chgData name="Rachel Newberry" userId="0bbb2498f9fca934" providerId="LiveId" clId="{87248A2E-0004-4999-94FA-1A53E3E8695D}" dt="2021-08-30T16:17:13.711" v="633" actId="26606"/>
          <ac:spMkLst>
            <pc:docMk/>
            <pc:sldMk cId="2620263871" sldId="268"/>
            <ac:spMk id="89" creationId="{5E8D2E83-FB3A-40E7-A9E5-7AB389D612B4}"/>
          </ac:spMkLst>
        </pc:spChg>
        <pc:spChg chg="add del">
          <ac:chgData name="Rachel Newberry" userId="0bbb2498f9fca934" providerId="LiveId" clId="{87248A2E-0004-4999-94FA-1A53E3E8695D}" dt="2021-08-30T16:12:32.824" v="568" actId="26606"/>
          <ac:spMkLst>
            <pc:docMk/>
            <pc:sldMk cId="2620263871" sldId="268"/>
            <ac:spMk id="94" creationId="{5E8D2E83-FB3A-40E7-A9E5-7AB389D612B4}"/>
          </ac:spMkLst>
        </pc:spChg>
        <pc:spChg chg="add del">
          <ac:chgData name="Rachel Newberry" userId="0bbb2498f9fca934" providerId="LiveId" clId="{87248A2E-0004-4999-94FA-1A53E3E8695D}" dt="2021-08-30T16:12:34.620" v="570" actId="26606"/>
          <ac:spMkLst>
            <pc:docMk/>
            <pc:sldMk cId="2620263871" sldId="268"/>
            <ac:spMk id="96" creationId="{D4974D33-8DC5-464E-8C6D-BE58F0669C17}"/>
          </ac:spMkLst>
        </pc:spChg>
        <pc:spChg chg="add del">
          <ac:chgData name="Rachel Newberry" userId="0bbb2498f9fca934" providerId="LiveId" clId="{87248A2E-0004-4999-94FA-1A53E3E8695D}" dt="2021-08-30T16:12:34.620" v="570" actId="26606"/>
          <ac:spMkLst>
            <pc:docMk/>
            <pc:sldMk cId="2620263871" sldId="268"/>
            <ac:spMk id="97" creationId="{F13C74B1-5B17-4795-BED0-7140497B445A}"/>
          </ac:spMkLst>
        </pc:spChg>
        <pc:spChg chg="add del">
          <ac:chgData name="Rachel Newberry" userId="0bbb2498f9fca934" providerId="LiveId" clId="{87248A2E-0004-4999-94FA-1A53E3E8695D}" dt="2021-08-30T16:13:52.345" v="594" actId="26606"/>
          <ac:spMkLst>
            <pc:docMk/>
            <pc:sldMk cId="2620263871" sldId="268"/>
            <ac:spMk id="98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2:37.684" v="572" actId="26606"/>
          <ac:spMkLst>
            <pc:docMk/>
            <pc:sldMk cId="2620263871" sldId="268"/>
            <ac:spMk id="99" creationId="{D1D34770-47A8-402C-AF23-2B653F2D88C1}"/>
          </ac:spMkLst>
        </pc:spChg>
        <pc:spChg chg="add del">
          <ac:chgData name="Rachel Newberry" userId="0bbb2498f9fca934" providerId="LiveId" clId="{87248A2E-0004-4999-94FA-1A53E3E8695D}" dt="2021-08-30T16:12:38.157" v="574" actId="26606"/>
          <ac:spMkLst>
            <pc:docMk/>
            <pc:sldMk cId="2620263871" sldId="268"/>
            <ac:spMk id="101" creationId="{04812C46-200A-4DEB-A05E-3ED6C68C2387}"/>
          </ac:spMkLst>
        </pc:spChg>
        <pc:spChg chg="add del">
          <ac:chgData name="Rachel Newberry" userId="0bbb2498f9fca934" providerId="LiveId" clId="{87248A2E-0004-4999-94FA-1A53E3E8695D}" dt="2021-08-30T16:12:38.157" v="574" actId="26606"/>
          <ac:spMkLst>
            <pc:docMk/>
            <pc:sldMk cId="2620263871" sldId="268"/>
            <ac:spMk id="102" creationId="{D1EA859B-E555-4109-94F3-6700E046E008}"/>
          </ac:spMkLst>
        </pc:spChg>
        <pc:spChg chg="add del">
          <ac:chgData name="Rachel Newberry" userId="0bbb2498f9fca934" providerId="LiveId" clId="{87248A2E-0004-4999-94FA-1A53E3E8695D}" dt="2021-08-30T16:12:40.574" v="576" actId="26606"/>
          <ac:spMkLst>
            <pc:docMk/>
            <pc:sldMk cId="2620263871" sldId="268"/>
            <ac:spMk id="104" creationId="{9F79630B-0F0B-446E-A637-38FA8F61D10E}"/>
          </ac:spMkLst>
        </pc:spChg>
        <pc:spChg chg="add del">
          <ac:chgData name="Rachel Newberry" userId="0bbb2498f9fca934" providerId="LiveId" clId="{87248A2E-0004-4999-94FA-1A53E3E8695D}" dt="2021-08-30T16:12:40.574" v="576" actId="26606"/>
          <ac:spMkLst>
            <pc:docMk/>
            <pc:sldMk cId="2620263871" sldId="268"/>
            <ac:spMk id="105" creationId="{B3437C99-FC8E-4311-B48A-F0C4C329B154}"/>
          </ac:spMkLst>
        </pc:spChg>
        <pc:spChg chg="add del">
          <ac:chgData name="Rachel Newberry" userId="0bbb2498f9fca934" providerId="LiveId" clId="{87248A2E-0004-4999-94FA-1A53E3E8695D}" dt="2021-08-30T16:12:50.666" v="578" actId="26606"/>
          <ac:spMkLst>
            <pc:docMk/>
            <pc:sldMk cId="2620263871" sldId="268"/>
            <ac:spMk id="107" creationId="{28FF88A3-8EBC-4142-8CC2-EBE257ED6C90}"/>
          </ac:spMkLst>
        </pc:spChg>
        <pc:spChg chg="add del">
          <ac:chgData name="Rachel Newberry" userId="0bbb2498f9fca934" providerId="LiveId" clId="{87248A2E-0004-4999-94FA-1A53E3E8695D}" dt="2021-08-30T16:12:55.034" v="580" actId="26606"/>
          <ac:spMkLst>
            <pc:docMk/>
            <pc:sldMk cId="2620263871" sldId="268"/>
            <ac:spMk id="112" creationId="{96CF2A2B-0745-440C-9224-C5C6A0A4286F}"/>
          </ac:spMkLst>
        </pc:spChg>
        <pc:spChg chg="add del">
          <ac:chgData name="Rachel Newberry" userId="0bbb2498f9fca934" providerId="LiveId" clId="{87248A2E-0004-4999-94FA-1A53E3E8695D}" dt="2021-08-30T16:12:55.034" v="580" actId="26606"/>
          <ac:spMkLst>
            <pc:docMk/>
            <pc:sldMk cId="2620263871" sldId="268"/>
            <ac:spMk id="113" creationId="{75BE6D6B-84C9-4D2B-97EB-773B7369EF82}"/>
          </ac:spMkLst>
        </pc:spChg>
        <pc:spChg chg="add del">
          <ac:chgData name="Rachel Newberry" userId="0bbb2498f9fca934" providerId="LiveId" clId="{87248A2E-0004-4999-94FA-1A53E3E8695D}" dt="2021-08-30T16:12:59.761" v="582" actId="26606"/>
          <ac:spMkLst>
            <pc:docMk/>
            <pc:sldMk cId="2620263871" sldId="268"/>
            <ac:spMk id="115" creationId="{3CD9DF72-87A3-404E-A828-84CBF11A8303}"/>
          </ac:spMkLst>
        </pc:spChg>
        <pc:spChg chg="add del">
          <ac:chgData name="Rachel Newberry" userId="0bbb2498f9fca934" providerId="LiveId" clId="{87248A2E-0004-4999-94FA-1A53E3E8695D}" dt="2021-08-30T16:13:01.486" v="584" actId="26606"/>
          <ac:spMkLst>
            <pc:docMk/>
            <pc:sldMk cId="2620263871" sldId="268"/>
            <ac:spMk id="118" creationId="{1A95671B-3CC6-4792-9114-B74FAEA224E6}"/>
          </ac:spMkLst>
        </pc:spChg>
        <pc:spChg chg="add del">
          <ac:chgData name="Rachel Newberry" userId="0bbb2498f9fca934" providerId="LiveId" clId="{87248A2E-0004-4999-94FA-1A53E3E8695D}" dt="2021-08-30T16:13:10.336" v="586" actId="26606"/>
          <ac:spMkLst>
            <pc:docMk/>
            <pc:sldMk cId="2620263871" sldId="268"/>
            <ac:spMk id="120" creationId="{C5E6CFF1-2F42-4E10-9A97-F116F46F53FE}"/>
          </ac:spMkLst>
        </pc:spChg>
        <pc:spChg chg="add del">
          <ac:chgData name="Rachel Newberry" userId="0bbb2498f9fca934" providerId="LiveId" clId="{87248A2E-0004-4999-94FA-1A53E3E8695D}" dt="2021-08-30T16:13:52.345" v="594" actId="26606"/>
          <ac:spMkLst>
            <pc:docMk/>
            <pc:sldMk cId="2620263871" sldId="268"/>
            <ac:spMk id="122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3:14.915" v="588" actId="26606"/>
          <ac:spMkLst>
            <pc:docMk/>
            <pc:sldMk cId="2620263871" sldId="268"/>
            <ac:spMk id="123" creationId="{04812C46-200A-4DEB-A05E-3ED6C68C2387}"/>
          </ac:spMkLst>
        </pc:spChg>
        <pc:spChg chg="add del">
          <ac:chgData name="Rachel Newberry" userId="0bbb2498f9fca934" providerId="LiveId" clId="{87248A2E-0004-4999-94FA-1A53E3E8695D}" dt="2021-08-30T16:13:14.915" v="588" actId="26606"/>
          <ac:spMkLst>
            <pc:docMk/>
            <pc:sldMk cId="2620263871" sldId="268"/>
            <ac:spMk id="124" creationId="{D1EA859B-E555-4109-94F3-6700E046E008}"/>
          </ac:spMkLst>
        </pc:spChg>
        <pc:spChg chg="add del">
          <ac:chgData name="Rachel Newberry" userId="0bbb2498f9fca934" providerId="LiveId" clId="{87248A2E-0004-4999-94FA-1A53E3E8695D}" dt="2021-08-30T16:13:39.315" v="590" actId="26606"/>
          <ac:spMkLst>
            <pc:docMk/>
            <pc:sldMk cId="2620263871" sldId="268"/>
            <ac:spMk id="126" creationId="{5E8D2E83-FB3A-40E7-A9E5-7AB389D612B4}"/>
          </ac:spMkLst>
        </pc:spChg>
        <pc:spChg chg="add del">
          <ac:chgData name="Rachel Newberry" userId="0bbb2498f9fca934" providerId="LiveId" clId="{87248A2E-0004-4999-94FA-1A53E3E8695D}" dt="2021-08-30T16:13:48.580" v="592" actId="26606"/>
          <ac:spMkLst>
            <pc:docMk/>
            <pc:sldMk cId="2620263871" sldId="268"/>
            <ac:spMk id="128" creationId="{8F23F8A3-8FD7-4779-8323-FDC26BE99889}"/>
          </ac:spMkLst>
        </pc:spChg>
        <pc:spChg chg="add del">
          <ac:chgData name="Rachel Newberry" userId="0bbb2498f9fca934" providerId="LiveId" clId="{87248A2E-0004-4999-94FA-1A53E3E8695D}" dt="2021-08-30T16:13:48.580" v="592" actId="26606"/>
          <ac:spMkLst>
            <pc:docMk/>
            <pc:sldMk cId="2620263871" sldId="268"/>
            <ac:spMk id="129" creationId="{F605C4CC-A25C-416F-8333-7CB7DC97D870}"/>
          </ac:spMkLst>
        </pc:spChg>
        <pc:spChg chg="add del">
          <ac:chgData name="Rachel Newberry" userId="0bbb2498f9fca934" providerId="LiveId" clId="{87248A2E-0004-4999-94FA-1A53E3E8695D}" dt="2021-08-30T16:13:52.345" v="594" actId="26606"/>
          <ac:spMkLst>
            <pc:docMk/>
            <pc:sldMk cId="2620263871" sldId="268"/>
            <ac:spMk id="131" creationId="{A81E7530-396C-45F0-92F4-A885648D1631}"/>
          </ac:spMkLst>
        </pc:spChg>
        <pc:spChg chg="add del">
          <ac:chgData name="Rachel Newberry" userId="0bbb2498f9fca934" providerId="LiveId" clId="{87248A2E-0004-4999-94FA-1A53E3E8695D}" dt="2021-08-30T16:13:52.345" v="594" actId="26606"/>
          <ac:spMkLst>
            <pc:docMk/>
            <pc:sldMk cId="2620263871" sldId="268"/>
            <ac:spMk id="132" creationId="{7316481C-0A49-4796-812B-0D64F063B720}"/>
          </ac:spMkLst>
        </pc:spChg>
        <pc:spChg chg="add del">
          <ac:chgData name="Rachel Newberry" userId="0bbb2498f9fca934" providerId="LiveId" clId="{87248A2E-0004-4999-94FA-1A53E3E8695D}" dt="2021-08-30T16:17:53.707" v="643" actId="26606"/>
          <ac:spMkLst>
            <pc:docMk/>
            <pc:sldMk cId="2620263871" sldId="268"/>
            <ac:spMk id="144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3:55.545" v="596" actId="26606"/>
          <ac:spMkLst>
            <pc:docMk/>
            <pc:sldMk cId="2620263871" sldId="268"/>
            <ac:spMk id="146" creationId="{E8A8EAB8-D2FF-444D-B34B-7D32F106AD0E}"/>
          </ac:spMkLst>
        </pc:spChg>
        <pc:spChg chg="add del">
          <ac:chgData name="Rachel Newberry" userId="0bbb2498f9fca934" providerId="LiveId" clId="{87248A2E-0004-4999-94FA-1A53E3E8695D}" dt="2021-08-30T16:13:57.072" v="598" actId="26606"/>
          <ac:spMkLst>
            <pc:docMk/>
            <pc:sldMk cId="2620263871" sldId="268"/>
            <ac:spMk id="150" creationId="{A81E7530-396C-45F0-92F4-A885648D1631}"/>
          </ac:spMkLst>
        </pc:spChg>
        <pc:spChg chg="add del">
          <ac:chgData name="Rachel Newberry" userId="0bbb2498f9fca934" providerId="LiveId" clId="{87248A2E-0004-4999-94FA-1A53E3E8695D}" dt="2021-08-30T16:13:57.072" v="598" actId="26606"/>
          <ac:spMkLst>
            <pc:docMk/>
            <pc:sldMk cId="2620263871" sldId="268"/>
            <ac:spMk id="151" creationId="{7316481C-0A49-4796-812B-0D64F063B720}"/>
          </ac:spMkLst>
        </pc:spChg>
        <pc:spChg chg="add del">
          <ac:chgData name="Rachel Newberry" userId="0bbb2498f9fca934" providerId="LiveId" clId="{87248A2E-0004-4999-94FA-1A53E3E8695D}" dt="2021-08-30T16:13:57.072" v="598" actId="26606"/>
          <ac:spMkLst>
            <pc:docMk/>
            <pc:sldMk cId="2620263871" sldId="268"/>
            <ac:spMk id="152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3:57.072" v="598" actId="26606"/>
          <ac:spMkLst>
            <pc:docMk/>
            <pc:sldMk cId="2620263871" sldId="268"/>
            <ac:spMk id="166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3:58.674" v="600" actId="26606"/>
          <ac:spMkLst>
            <pc:docMk/>
            <pc:sldMk cId="2620263871" sldId="268"/>
            <ac:spMk id="168" creationId="{56C20283-73E0-40EC-8AD8-057F581F64C2}"/>
          </ac:spMkLst>
        </pc:spChg>
        <pc:spChg chg="add del">
          <ac:chgData name="Rachel Newberry" userId="0bbb2498f9fca934" providerId="LiveId" clId="{87248A2E-0004-4999-94FA-1A53E3E8695D}" dt="2021-08-30T16:13:58.674" v="600" actId="26606"/>
          <ac:spMkLst>
            <pc:docMk/>
            <pc:sldMk cId="2620263871" sldId="268"/>
            <ac:spMk id="169" creationId="{3FCC729B-E528-40C3-82D3-BA4375575E87}"/>
          </ac:spMkLst>
        </pc:spChg>
        <pc:spChg chg="add del">
          <ac:chgData name="Rachel Newberry" userId="0bbb2498f9fca934" providerId="LiveId" clId="{87248A2E-0004-4999-94FA-1A53E3E8695D}" dt="2021-08-30T16:13:58.674" v="600" actId="26606"/>
          <ac:spMkLst>
            <pc:docMk/>
            <pc:sldMk cId="2620263871" sldId="268"/>
            <ac:spMk id="170" creationId="{58F1FB8D-1842-4A04-998D-6CF047AB2790}"/>
          </ac:spMkLst>
        </pc:spChg>
        <pc:spChg chg="add del">
          <ac:chgData name="Rachel Newberry" userId="0bbb2498f9fca934" providerId="LiveId" clId="{87248A2E-0004-4999-94FA-1A53E3E8695D}" dt="2021-08-30T16:14:07.846" v="602" actId="26606"/>
          <ac:spMkLst>
            <pc:docMk/>
            <pc:sldMk cId="2620263871" sldId="268"/>
            <ac:spMk id="172" creationId="{A81E7530-396C-45F0-92F4-A885648D1631}"/>
          </ac:spMkLst>
        </pc:spChg>
        <pc:spChg chg="add del">
          <ac:chgData name="Rachel Newberry" userId="0bbb2498f9fca934" providerId="LiveId" clId="{87248A2E-0004-4999-94FA-1A53E3E8695D}" dt="2021-08-30T16:14:07.846" v="602" actId="26606"/>
          <ac:spMkLst>
            <pc:docMk/>
            <pc:sldMk cId="2620263871" sldId="268"/>
            <ac:spMk id="173" creationId="{7316481C-0A49-4796-812B-0D64F063B720}"/>
          </ac:spMkLst>
        </pc:spChg>
        <pc:spChg chg="add del">
          <ac:chgData name="Rachel Newberry" userId="0bbb2498f9fca934" providerId="LiveId" clId="{87248A2E-0004-4999-94FA-1A53E3E8695D}" dt="2021-08-30T16:14:07.846" v="602" actId="26606"/>
          <ac:spMkLst>
            <pc:docMk/>
            <pc:sldMk cId="2620263871" sldId="268"/>
            <ac:spMk id="174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4:07.846" v="602" actId="26606"/>
          <ac:spMkLst>
            <pc:docMk/>
            <pc:sldMk cId="2620263871" sldId="268"/>
            <ac:spMk id="188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4:16.902" v="604" actId="26606"/>
          <ac:spMkLst>
            <pc:docMk/>
            <pc:sldMk cId="2620263871" sldId="268"/>
            <ac:spMk id="190" creationId="{C0A1ED06-4733-4020-9C60-81D4D801408D}"/>
          </ac:spMkLst>
        </pc:spChg>
        <pc:spChg chg="add del">
          <ac:chgData name="Rachel Newberry" userId="0bbb2498f9fca934" providerId="LiveId" clId="{87248A2E-0004-4999-94FA-1A53E3E8695D}" dt="2021-08-30T16:14:16.902" v="604" actId="26606"/>
          <ac:spMkLst>
            <pc:docMk/>
            <pc:sldMk cId="2620263871" sldId="268"/>
            <ac:spMk id="191" creationId="{B0CA3509-3AF9-45FE-93ED-57BB5D5E8E07}"/>
          </ac:spMkLst>
        </pc:spChg>
        <pc:spChg chg="add del">
          <ac:chgData name="Rachel Newberry" userId="0bbb2498f9fca934" providerId="LiveId" clId="{87248A2E-0004-4999-94FA-1A53E3E8695D}" dt="2021-08-30T16:14:19.045" v="606" actId="26606"/>
          <ac:spMkLst>
            <pc:docMk/>
            <pc:sldMk cId="2620263871" sldId="268"/>
            <ac:spMk id="193" creationId="{7C432AFE-B3D2-4BFF-BF8F-96C27AFF1AC7}"/>
          </ac:spMkLst>
        </pc:spChg>
        <pc:spChg chg="add del">
          <ac:chgData name="Rachel Newberry" userId="0bbb2498f9fca934" providerId="LiveId" clId="{87248A2E-0004-4999-94FA-1A53E3E8695D}" dt="2021-08-30T16:14:19.045" v="606" actId="26606"/>
          <ac:spMkLst>
            <pc:docMk/>
            <pc:sldMk cId="2620263871" sldId="268"/>
            <ac:spMk id="194" creationId="{AF2F604E-43BE-4DC3-B983-E071523364F8}"/>
          </ac:spMkLst>
        </pc:spChg>
        <pc:spChg chg="add del">
          <ac:chgData name="Rachel Newberry" userId="0bbb2498f9fca934" providerId="LiveId" clId="{87248A2E-0004-4999-94FA-1A53E3E8695D}" dt="2021-08-30T16:14:19.045" v="606" actId="26606"/>
          <ac:spMkLst>
            <pc:docMk/>
            <pc:sldMk cId="2620263871" sldId="268"/>
            <ac:spMk id="195" creationId="{08C9B587-E65E-4B52-B37C-ABEBB6E87928}"/>
          </ac:spMkLst>
        </pc:spChg>
        <pc:spChg chg="add del">
          <ac:chgData name="Rachel Newberry" userId="0bbb2498f9fca934" providerId="LiveId" clId="{87248A2E-0004-4999-94FA-1A53E3E8695D}" dt="2021-08-30T16:14:24.436" v="608" actId="26606"/>
          <ac:spMkLst>
            <pc:docMk/>
            <pc:sldMk cId="2620263871" sldId="268"/>
            <ac:spMk id="197" creationId="{8F90786E-B72D-4C32-BDCE-A170B007822D}"/>
          </ac:spMkLst>
        </pc:spChg>
        <pc:spChg chg="add del">
          <ac:chgData name="Rachel Newberry" userId="0bbb2498f9fca934" providerId="LiveId" clId="{87248A2E-0004-4999-94FA-1A53E3E8695D}" dt="2021-08-30T16:14:24.436" v="608" actId="26606"/>
          <ac:spMkLst>
            <pc:docMk/>
            <pc:sldMk cId="2620263871" sldId="268"/>
            <ac:spMk id="198" creationId="{5E46F2E7-848F-4A6C-A098-4764FDEA771A}"/>
          </ac:spMkLst>
        </pc:spChg>
        <pc:spChg chg="add del">
          <ac:chgData name="Rachel Newberry" userId="0bbb2498f9fca934" providerId="LiveId" clId="{87248A2E-0004-4999-94FA-1A53E3E8695D}" dt="2021-08-30T16:14:28.645" v="610" actId="26606"/>
          <ac:spMkLst>
            <pc:docMk/>
            <pc:sldMk cId="2620263871" sldId="268"/>
            <ac:spMk id="200" creationId="{C0A1ED06-4733-4020-9C60-81D4D801408D}"/>
          </ac:spMkLst>
        </pc:spChg>
        <pc:spChg chg="add del">
          <ac:chgData name="Rachel Newberry" userId="0bbb2498f9fca934" providerId="LiveId" clId="{87248A2E-0004-4999-94FA-1A53E3E8695D}" dt="2021-08-30T16:14:28.645" v="610" actId="26606"/>
          <ac:spMkLst>
            <pc:docMk/>
            <pc:sldMk cId="2620263871" sldId="268"/>
            <ac:spMk id="201" creationId="{B0CA3509-3AF9-45FE-93ED-57BB5D5E8E07}"/>
          </ac:spMkLst>
        </pc:spChg>
        <pc:spChg chg="add del">
          <ac:chgData name="Rachel Newberry" userId="0bbb2498f9fca934" providerId="LiveId" clId="{87248A2E-0004-4999-94FA-1A53E3E8695D}" dt="2021-08-30T16:14:33.558" v="612" actId="26606"/>
          <ac:spMkLst>
            <pc:docMk/>
            <pc:sldMk cId="2620263871" sldId="268"/>
            <ac:spMk id="203" creationId="{21A75659-5A6F-4F77-9679-678A00B9D8DC}"/>
          </ac:spMkLst>
        </pc:spChg>
        <pc:spChg chg="add del">
          <ac:chgData name="Rachel Newberry" userId="0bbb2498f9fca934" providerId="LiveId" clId="{87248A2E-0004-4999-94FA-1A53E3E8695D}" dt="2021-08-30T16:14:33.558" v="612" actId="26606"/>
          <ac:spMkLst>
            <pc:docMk/>
            <pc:sldMk cId="2620263871" sldId="268"/>
            <ac:spMk id="204" creationId="{E30A3A45-140E-431E-AED0-07EF836310B3}"/>
          </ac:spMkLst>
        </pc:spChg>
        <pc:spChg chg="add del">
          <ac:chgData name="Rachel Newberry" userId="0bbb2498f9fca934" providerId="LiveId" clId="{87248A2E-0004-4999-94FA-1A53E3E8695D}" dt="2021-08-30T16:14:33.558" v="612" actId="26606"/>
          <ac:spMkLst>
            <pc:docMk/>
            <pc:sldMk cId="2620263871" sldId="268"/>
            <ac:spMk id="205" creationId="{55D4142C-5077-457F-A6AD-3FECFDB39685}"/>
          </ac:spMkLst>
        </pc:spChg>
        <pc:spChg chg="add del">
          <ac:chgData name="Rachel Newberry" userId="0bbb2498f9fca934" providerId="LiveId" clId="{87248A2E-0004-4999-94FA-1A53E3E8695D}" dt="2021-08-30T16:14:33.558" v="612" actId="26606"/>
          <ac:spMkLst>
            <pc:docMk/>
            <pc:sldMk cId="2620263871" sldId="268"/>
            <ac:spMk id="206" creationId="{7A5F0580-5EE9-419F-96EE-B6529EF6E7D0}"/>
          </ac:spMkLst>
        </pc:spChg>
        <pc:spChg chg="add del">
          <ac:chgData name="Rachel Newberry" userId="0bbb2498f9fca934" providerId="LiveId" clId="{87248A2E-0004-4999-94FA-1A53E3E8695D}" dt="2021-08-30T16:14:35.781" v="614" actId="26606"/>
          <ac:spMkLst>
            <pc:docMk/>
            <pc:sldMk cId="2620263871" sldId="268"/>
            <ac:spMk id="208" creationId="{6B5E2835-4E47-45B3-9CFE-732FF7B05472}"/>
          </ac:spMkLst>
        </pc:spChg>
        <pc:spChg chg="add del">
          <ac:chgData name="Rachel Newberry" userId="0bbb2498f9fca934" providerId="LiveId" clId="{87248A2E-0004-4999-94FA-1A53E3E8695D}" dt="2021-08-30T16:14:35.781" v="614" actId="26606"/>
          <ac:spMkLst>
            <pc:docMk/>
            <pc:sldMk cId="2620263871" sldId="268"/>
            <ac:spMk id="209" creationId="{5B45AD5D-AA52-4F7B-9362-576A39AD9E09}"/>
          </ac:spMkLst>
        </pc:spChg>
        <pc:spChg chg="add del">
          <ac:chgData name="Rachel Newberry" userId="0bbb2498f9fca934" providerId="LiveId" clId="{87248A2E-0004-4999-94FA-1A53E3E8695D}" dt="2021-08-30T16:14:35.781" v="614" actId="26606"/>
          <ac:spMkLst>
            <pc:docMk/>
            <pc:sldMk cId="2620263871" sldId="268"/>
            <ac:spMk id="210" creationId="{AEDD7960-4866-4399-BEF6-DD1431AB4E34}"/>
          </ac:spMkLst>
        </pc:spChg>
        <pc:spChg chg="add del">
          <ac:chgData name="Rachel Newberry" userId="0bbb2498f9fca934" providerId="LiveId" clId="{87248A2E-0004-4999-94FA-1A53E3E8695D}" dt="2021-08-30T16:14:35.781" v="614" actId="26606"/>
          <ac:spMkLst>
            <pc:docMk/>
            <pc:sldMk cId="2620263871" sldId="268"/>
            <ac:spMk id="211" creationId="{55D4142C-5077-457F-A6AD-3FECFDB39685}"/>
          </ac:spMkLst>
        </pc:spChg>
        <pc:spChg chg="add del">
          <ac:chgData name="Rachel Newberry" userId="0bbb2498f9fca934" providerId="LiveId" clId="{87248A2E-0004-4999-94FA-1A53E3E8695D}" dt="2021-08-30T16:14:35.781" v="614" actId="26606"/>
          <ac:spMkLst>
            <pc:docMk/>
            <pc:sldMk cId="2620263871" sldId="268"/>
            <ac:spMk id="212" creationId="{7A5F0580-5EE9-419F-96EE-B6529EF6E7D0}"/>
          </ac:spMkLst>
        </pc:spChg>
        <pc:spChg chg="add del">
          <ac:chgData name="Rachel Newberry" userId="0bbb2498f9fca934" providerId="LiveId" clId="{87248A2E-0004-4999-94FA-1A53E3E8695D}" dt="2021-08-30T16:14:46.407" v="616" actId="26606"/>
          <ac:spMkLst>
            <pc:docMk/>
            <pc:sldMk cId="2620263871" sldId="268"/>
            <ac:spMk id="214" creationId="{3AFE8227-C443-417B-BA91-520EB1EF4559}"/>
          </ac:spMkLst>
        </pc:spChg>
        <pc:spChg chg="add del">
          <ac:chgData name="Rachel Newberry" userId="0bbb2498f9fca934" providerId="LiveId" clId="{87248A2E-0004-4999-94FA-1A53E3E8695D}" dt="2021-08-30T16:14:46.407" v="616" actId="26606"/>
          <ac:spMkLst>
            <pc:docMk/>
            <pc:sldMk cId="2620263871" sldId="268"/>
            <ac:spMk id="215" creationId="{907741FC-B544-4A6E-B831-6789D042333D}"/>
          </ac:spMkLst>
        </pc:spChg>
        <pc:spChg chg="add del">
          <ac:chgData name="Rachel Newberry" userId="0bbb2498f9fca934" providerId="LiveId" clId="{87248A2E-0004-4999-94FA-1A53E3E8695D}" dt="2021-08-30T16:14:46.407" v="616" actId="26606"/>
          <ac:spMkLst>
            <pc:docMk/>
            <pc:sldMk cId="2620263871" sldId="268"/>
            <ac:spMk id="216" creationId="{3F0BE7ED-7814-4273-B18A-F26CC0380380}"/>
          </ac:spMkLst>
        </pc:spChg>
        <pc:spChg chg="add del">
          <ac:chgData name="Rachel Newberry" userId="0bbb2498f9fca934" providerId="LiveId" clId="{87248A2E-0004-4999-94FA-1A53E3E8695D}" dt="2021-08-30T16:14:56.541" v="618" actId="26606"/>
          <ac:spMkLst>
            <pc:docMk/>
            <pc:sldMk cId="2620263871" sldId="268"/>
            <ac:spMk id="218" creationId="{A81E7530-396C-45F0-92F4-A885648D1631}"/>
          </ac:spMkLst>
        </pc:spChg>
        <pc:spChg chg="add del">
          <ac:chgData name="Rachel Newberry" userId="0bbb2498f9fca934" providerId="LiveId" clId="{87248A2E-0004-4999-94FA-1A53E3E8695D}" dt="2021-08-30T16:14:56.541" v="618" actId="26606"/>
          <ac:spMkLst>
            <pc:docMk/>
            <pc:sldMk cId="2620263871" sldId="268"/>
            <ac:spMk id="219" creationId="{7316481C-0A49-4796-812B-0D64F063B720}"/>
          </ac:spMkLst>
        </pc:spChg>
        <pc:spChg chg="add del">
          <ac:chgData name="Rachel Newberry" userId="0bbb2498f9fca934" providerId="LiveId" clId="{87248A2E-0004-4999-94FA-1A53E3E8695D}" dt="2021-08-30T16:14:56.541" v="618" actId="26606"/>
          <ac:spMkLst>
            <pc:docMk/>
            <pc:sldMk cId="2620263871" sldId="268"/>
            <ac:spMk id="220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4:56.541" v="618" actId="26606"/>
          <ac:spMkLst>
            <pc:docMk/>
            <pc:sldMk cId="2620263871" sldId="268"/>
            <ac:spMk id="234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6:17.808" v="620" actId="26606"/>
          <ac:spMkLst>
            <pc:docMk/>
            <pc:sldMk cId="2620263871" sldId="268"/>
            <ac:spMk id="236" creationId="{5E8D2E83-FB3A-40E7-A9E5-7AB389D612B4}"/>
          </ac:spMkLst>
        </pc:spChg>
        <pc:spChg chg="add del">
          <ac:chgData name="Rachel Newberry" userId="0bbb2498f9fca934" providerId="LiveId" clId="{87248A2E-0004-4999-94FA-1A53E3E8695D}" dt="2021-08-30T16:19:10.001" v="694" actId="26606"/>
          <ac:spMkLst>
            <pc:docMk/>
            <pc:sldMk cId="2620263871" sldId="268"/>
            <ac:spMk id="238" creationId="{3CD9DF72-87A3-404E-A828-84CBF11A8303}"/>
          </ac:spMkLst>
        </pc:spChg>
        <pc:spChg chg="add del">
          <ac:chgData name="Rachel Newberry" userId="0bbb2498f9fca934" providerId="LiveId" clId="{87248A2E-0004-4999-94FA-1A53E3E8695D}" dt="2021-08-30T16:17:30.568" v="635" actId="26606"/>
          <ac:spMkLst>
            <pc:docMk/>
            <pc:sldMk cId="2620263871" sldId="268"/>
            <ac:spMk id="241" creationId="{5E8D2E83-FB3A-40E7-A9E5-7AB389D612B4}"/>
          </ac:spMkLst>
        </pc:spChg>
        <pc:spChg chg="add del">
          <ac:chgData name="Rachel Newberry" userId="0bbb2498f9fca934" providerId="LiveId" clId="{87248A2E-0004-4999-94FA-1A53E3E8695D}" dt="2021-08-30T16:18:40.840" v="671" actId="26606"/>
          <ac:spMkLst>
            <pc:docMk/>
            <pc:sldMk cId="2620263871" sldId="268"/>
            <ac:spMk id="242" creationId="{91F32EBA-ED97-466E-8CFA-8382584155D0}"/>
          </ac:spMkLst>
        </pc:spChg>
        <pc:spChg chg="add del">
          <ac:chgData name="Rachel Newberry" userId="0bbb2498f9fca934" providerId="LiveId" clId="{87248A2E-0004-4999-94FA-1A53E3E8695D}" dt="2021-08-30T16:17:32.352" v="637" actId="26606"/>
          <ac:spMkLst>
            <pc:docMk/>
            <pc:sldMk cId="2620263871" sldId="268"/>
            <ac:spMk id="243" creationId="{C5E6CFF1-2F42-4E10-9A97-F116F46F53FE}"/>
          </ac:spMkLst>
        </pc:spChg>
        <pc:spChg chg="add del">
          <ac:chgData name="Rachel Newberry" userId="0bbb2498f9fca934" providerId="LiveId" clId="{87248A2E-0004-4999-94FA-1A53E3E8695D}" dt="2021-08-30T16:18:44.928" v="673" actId="26606"/>
          <ac:spMkLst>
            <pc:docMk/>
            <pc:sldMk cId="2620263871" sldId="268"/>
            <ac:spMk id="245" creationId="{C5E6CFF1-2F42-4E10-9A97-F116F46F53FE}"/>
          </ac:spMkLst>
        </pc:spChg>
        <pc:spChg chg="add del">
          <ac:chgData name="Rachel Newberry" userId="0bbb2498f9fca934" providerId="LiveId" clId="{87248A2E-0004-4999-94FA-1A53E3E8695D}" dt="2021-08-30T16:17:34.943" v="639" actId="26606"/>
          <ac:spMkLst>
            <pc:docMk/>
            <pc:sldMk cId="2620263871" sldId="268"/>
            <ac:spMk id="246" creationId="{04812C46-200A-4DEB-A05E-3ED6C68C2387}"/>
          </ac:spMkLst>
        </pc:spChg>
        <pc:spChg chg="add del">
          <ac:chgData name="Rachel Newberry" userId="0bbb2498f9fca934" providerId="LiveId" clId="{87248A2E-0004-4999-94FA-1A53E3E8695D}" dt="2021-08-30T16:17:34.943" v="639" actId="26606"/>
          <ac:spMkLst>
            <pc:docMk/>
            <pc:sldMk cId="2620263871" sldId="268"/>
            <ac:spMk id="247" creationId="{D1EA859B-E555-4109-94F3-6700E046E008}"/>
          </ac:spMkLst>
        </pc:spChg>
        <pc:spChg chg="add del">
          <ac:chgData name="Rachel Newberry" userId="0bbb2498f9fca934" providerId="LiveId" clId="{87248A2E-0004-4999-94FA-1A53E3E8695D}" dt="2021-08-30T16:17:41.148" v="641" actId="26606"/>
          <ac:spMkLst>
            <pc:docMk/>
            <pc:sldMk cId="2620263871" sldId="268"/>
            <ac:spMk id="249" creationId="{1BF4DD63-CE83-4A2A-994E-8598C22E6FCF}"/>
          </ac:spMkLst>
        </pc:spChg>
        <pc:spChg chg="add del">
          <ac:chgData name="Rachel Newberry" userId="0bbb2498f9fca934" providerId="LiveId" clId="{87248A2E-0004-4999-94FA-1A53E3E8695D}" dt="2021-08-30T16:17:41.148" v="641" actId="26606"/>
          <ac:spMkLst>
            <pc:docMk/>
            <pc:sldMk cId="2620263871" sldId="268"/>
            <ac:spMk id="250" creationId="{127393A7-D6DA-410B-8699-AA56B57BF7BA}"/>
          </ac:spMkLst>
        </pc:spChg>
        <pc:spChg chg="add del">
          <ac:chgData name="Rachel Newberry" userId="0bbb2498f9fca934" providerId="LiveId" clId="{87248A2E-0004-4999-94FA-1A53E3E8695D}" dt="2021-08-30T16:17:41.148" v="641" actId="26606"/>
          <ac:spMkLst>
            <pc:docMk/>
            <pc:sldMk cId="2620263871" sldId="268"/>
            <ac:spMk id="251" creationId="{8EC44C88-69E3-42EE-86E8-9B45F712B769}"/>
          </ac:spMkLst>
        </pc:spChg>
        <pc:spChg chg="add del">
          <ac:chgData name="Rachel Newberry" userId="0bbb2498f9fca934" providerId="LiveId" clId="{87248A2E-0004-4999-94FA-1A53E3E8695D}" dt="2021-08-30T16:18:45.844" v="675" actId="26606"/>
          <ac:spMkLst>
            <pc:docMk/>
            <pc:sldMk cId="2620263871" sldId="268"/>
            <ac:spMk id="252" creationId="{23E547B5-89CF-4EC0-96DE-25771AED0799}"/>
          </ac:spMkLst>
        </pc:spChg>
        <pc:spChg chg="add del">
          <ac:chgData name="Rachel Newberry" userId="0bbb2498f9fca934" providerId="LiveId" clId="{87248A2E-0004-4999-94FA-1A53E3E8695D}" dt="2021-08-30T16:17:53.707" v="643" actId="26606"/>
          <ac:spMkLst>
            <pc:docMk/>
            <pc:sldMk cId="2620263871" sldId="268"/>
            <ac:spMk id="253" creationId="{0450C687-86B5-4248-BEBB-0B59B7977047}"/>
          </ac:spMkLst>
        </pc:spChg>
        <pc:spChg chg="add del">
          <ac:chgData name="Rachel Newberry" userId="0bbb2498f9fca934" providerId="LiveId" clId="{87248A2E-0004-4999-94FA-1A53E3E8695D}" dt="2021-08-30T16:17:53.707" v="643" actId="26606"/>
          <ac:spMkLst>
            <pc:docMk/>
            <pc:sldMk cId="2620263871" sldId="268"/>
            <ac:spMk id="254" creationId="{3CD1EA40-7116-4FCB-9369-70F29FAA91EC}"/>
          </ac:spMkLst>
        </pc:spChg>
        <pc:spChg chg="add del">
          <ac:chgData name="Rachel Newberry" userId="0bbb2498f9fca934" providerId="LiveId" clId="{87248A2E-0004-4999-94FA-1A53E3E8695D}" dt="2021-08-30T16:17:53.707" v="643" actId="26606"/>
          <ac:spMkLst>
            <pc:docMk/>
            <pc:sldMk cId="2620263871" sldId="268"/>
            <ac:spMk id="255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8:45.844" v="675" actId="26606"/>
          <ac:spMkLst>
            <pc:docMk/>
            <pc:sldMk cId="2620263871" sldId="268"/>
            <ac:spMk id="257" creationId="{3F0B8CEB-8279-4E5E-A0CE-1FC9F71736F2}"/>
          </ac:spMkLst>
        </pc:spChg>
        <pc:spChg chg="add del">
          <ac:chgData name="Rachel Newberry" userId="0bbb2498f9fca934" providerId="LiveId" clId="{87248A2E-0004-4999-94FA-1A53E3E8695D}" dt="2021-08-30T16:18:47.533" v="677" actId="26606"/>
          <ac:spMkLst>
            <pc:docMk/>
            <pc:sldMk cId="2620263871" sldId="268"/>
            <ac:spMk id="259" creationId="{6EBF06A5-4173-45DE-87B1-0791E098A374}"/>
          </ac:spMkLst>
        </pc:spChg>
        <pc:spChg chg="add del">
          <ac:chgData name="Rachel Newberry" userId="0bbb2498f9fca934" providerId="LiveId" clId="{87248A2E-0004-4999-94FA-1A53E3E8695D}" dt="2021-08-30T16:18:47.533" v="677" actId="26606"/>
          <ac:spMkLst>
            <pc:docMk/>
            <pc:sldMk cId="2620263871" sldId="268"/>
            <ac:spMk id="260" creationId="{206E9F47-DC46-4A02-B5DB-26B56C39C979}"/>
          </ac:spMkLst>
        </pc:spChg>
        <pc:spChg chg="add del">
          <ac:chgData name="Rachel Newberry" userId="0bbb2498f9fca934" providerId="LiveId" clId="{87248A2E-0004-4999-94FA-1A53E3E8695D}" dt="2021-08-30T16:19:00.351" v="679" actId="26606"/>
          <ac:spMkLst>
            <pc:docMk/>
            <pc:sldMk cId="2620263871" sldId="268"/>
            <ac:spMk id="262" creationId="{79BB35BC-D5C2-4C8B-A22A-A71E6191913B}"/>
          </ac:spMkLst>
        </pc:spChg>
        <pc:spChg chg="add del">
          <ac:chgData name="Rachel Newberry" userId="0bbb2498f9fca934" providerId="LiveId" clId="{87248A2E-0004-4999-94FA-1A53E3E8695D}" dt="2021-08-30T16:19:00.983" v="681" actId="26606"/>
          <ac:spMkLst>
            <pc:docMk/>
            <pc:sldMk cId="2620263871" sldId="268"/>
            <ac:spMk id="264" creationId="{9AA72BD9-2C5A-4EDC-931F-5AA08EACA0F3}"/>
          </ac:spMkLst>
        </pc:spChg>
        <pc:spChg chg="add del">
          <ac:chgData name="Rachel Newberry" userId="0bbb2498f9fca934" providerId="LiveId" clId="{87248A2E-0004-4999-94FA-1A53E3E8695D}" dt="2021-08-30T16:17:56.403" v="645" actId="26606"/>
          <ac:spMkLst>
            <pc:docMk/>
            <pc:sldMk cId="2620263871" sldId="268"/>
            <ac:spMk id="265" creationId="{E862BE82-D00D-42C1-BF16-93AA37870C32}"/>
          </ac:spMkLst>
        </pc:spChg>
        <pc:spChg chg="add del">
          <ac:chgData name="Rachel Newberry" userId="0bbb2498f9fca934" providerId="LiveId" clId="{87248A2E-0004-4999-94FA-1A53E3E8695D}" dt="2021-08-30T16:17:56.403" v="645" actId="26606"/>
          <ac:spMkLst>
            <pc:docMk/>
            <pc:sldMk cId="2620263871" sldId="268"/>
            <ac:spMk id="266" creationId="{F6D92C2D-1D3D-4974-918C-06579FB354A9}"/>
          </ac:spMkLst>
        </pc:spChg>
        <pc:spChg chg="add del">
          <ac:chgData name="Rachel Newberry" userId="0bbb2498f9fca934" providerId="LiveId" clId="{87248A2E-0004-4999-94FA-1A53E3E8695D}" dt="2021-08-30T16:19:00.983" v="681" actId="26606"/>
          <ac:spMkLst>
            <pc:docMk/>
            <pc:sldMk cId="2620263871" sldId="268"/>
            <ac:spMk id="267" creationId="{DD3981AC-7B61-4947-BCF3-F7AA7FA385B9}"/>
          </ac:spMkLst>
        </pc:spChg>
        <pc:spChg chg="add del">
          <ac:chgData name="Rachel Newberry" userId="0bbb2498f9fca934" providerId="LiveId" clId="{87248A2E-0004-4999-94FA-1A53E3E8695D}" dt="2021-08-30T16:18:01.705" v="647" actId="26606"/>
          <ac:spMkLst>
            <pc:docMk/>
            <pc:sldMk cId="2620263871" sldId="268"/>
            <ac:spMk id="268" creationId="{C1000A71-EAA0-4A28-9813-F75E9271631B}"/>
          </ac:spMkLst>
        </pc:spChg>
        <pc:spChg chg="add del">
          <ac:chgData name="Rachel Newberry" userId="0bbb2498f9fca934" providerId="LiveId" clId="{87248A2E-0004-4999-94FA-1A53E3E8695D}" dt="2021-08-30T16:18:01.705" v="647" actId="26606"/>
          <ac:spMkLst>
            <pc:docMk/>
            <pc:sldMk cId="2620263871" sldId="268"/>
            <ac:spMk id="269" creationId="{3CD1EA40-7116-4FCB-9369-70F29FAA91EC}"/>
          </ac:spMkLst>
        </pc:spChg>
        <pc:spChg chg="add del">
          <ac:chgData name="Rachel Newberry" userId="0bbb2498f9fca934" providerId="LiveId" clId="{87248A2E-0004-4999-94FA-1A53E3E8695D}" dt="2021-08-30T16:18:01.705" v="647" actId="26606"/>
          <ac:spMkLst>
            <pc:docMk/>
            <pc:sldMk cId="2620263871" sldId="268"/>
            <ac:spMk id="270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9:00.983" v="681" actId="26606"/>
          <ac:spMkLst>
            <pc:docMk/>
            <pc:sldMk cId="2620263871" sldId="268"/>
            <ac:spMk id="272" creationId="{55D4142C-5077-457F-A6AD-3FECFDB39685}"/>
          </ac:spMkLst>
        </pc:spChg>
        <pc:spChg chg="add del">
          <ac:chgData name="Rachel Newberry" userId="0bbb2498f9fca934" providerId="LiveId" clId="{87248A2E-0004-4999-94FA-1A53E3E8695D}" dt="2021-08-30T16:19:00.983" v="681" actId="26606"/>
          <ac:spMkLst>
            <pc:docMk/>
            <pc:sldMk cId="2620263871" sldId="268"/>
            <ac:spMk id="273" creationId="{7A5F0580-5EE9-419F-96EE-B6529EF6E7D0}"/>
          </ac:spMkLst>
        </pc:spChg>
        <pc:spChg chg="add del">
          <ac:chgData name="Rachel Newberry" userId="0bbb2498f9fca934" providerId="LiveId" clId="{87248A2E-0004-4999-94FA-1A53E3E8695D}" dt="2021-08-30T16:19:03.416" v="683" actId="26606"/>
          <ac:spMkLst>
            <pc:docMk/>
            <pc:sldMk cId="2620263871" sldId="268"/>
            <ac:spMk id="275" creationId="{6EBF06A5-4173-45DE-87B1-0791E098A374}"/>
          </ac:spMkLst>
        </pc:spChg>
        <pc:spChg chg="add del">
          <ac:chgData name="Rachel Newberry" userId="0bbb2498f9fca934" providerId="LiveId" clId="{87248A2E-0004-4999-94FA-1A53E3E8695D}" dt="2021-08-30T16:19:03.416" v="683" actId="26606"/>
          <ac:spMkLst>
            <pc:docMk/>
            <pc:sldMk cId="2620263871" sldId="268"/>
            <ac:spMk id="276" creationId="{581DAA37-DAFB-47C9-9EE7-11C030BEC838}"/>
          </ac:spMkLst>
        </pc:spChg>
        <pc:spChg chg="add del">
          <ac:chgData name="Rachel Newberry" userId="0bbb2498f9fca934" providerId="LiveId" clId="{87248A2E-0004-4999-94FA-1A53E3E8695D}" dt="2021-08-30T16:19:03.416" v="683" actId="26606"/>
          <ac:spMkLst>
            <pc:docMk/>
            <pc:sldMk cId="2620263871" sldId="268"/>
            <ac:spMk id="277" creationId="{F4CBD955-7E14-485C-919F-EC1D1B9BC25C}"/>
          </ac:spMkLst>
        </pc:spChg>
        <pc:spChg chg="add del">
          <ac:chgData name="Rachel Newberry" userId="0bbb2498f9fca934" providerId="LiveId" clId="{87248A2E-0004-4999-94FA-1A53E3E8695D}" dt="2021-08-30T16:18:01.705" v="647" actId="26606"/>
          <ac:spMkLst>
            <pc:docMk/>
            <pc:sldMk cId="2620263871" sldId="268"/>
            <ac:spMk id="279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9:04.922" v="685" actId="26606"/>
          <ac:spMkLst>
            <pc:docMk/>
            <pc:sldMk cId="2620263871" sldId="268"/>
            <ac:spMk id="280" creationId="{E5A49435-E075-4822-9D18-0D1331C9FBD3}"/>
          </ac:spMkLst>
        </pc:spChg>
        <pc:spChg chg="add del">
          <ac:chgData name="Rachel Newberry" userId="0bbb2498f9fca934" providerId="LiveId" clId="{87248A2E-0004-4999-94FA-1A53E3E8695D}" dt="2021-08-30T16:18:03.811" v="649" actId="26606"/>
          <ac:spMkLst>
            <pc:docMk/>
            <pc:sldMk cId="2620263871" sldId="268"/>
            <ac:spMk id="281" creationId="{60EDF680-0EE3-4077-A0FB-FFC1F69282EE}"/>
          </ac:spMkLst>
        </pc:spChg>
        <pc:spChg chg="add del">
          <ac:chgData name="Rachel Newberry" userId="0bbb2498f9fca934" providerId="LiveId" clId="{87248A2E-0004-4999-94FA-1A53E3E8695D}" dt="2021-08-30T16:18:03.811" v="649" actId="26606"/>
          <ac:spMkLst>
            <pc:docMk/>
            <pc:sldMk cId="2620263871" sldId="268"/>
            <ac:spMk id="282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9:04.922" v="685" actId="26606"/>
          <ac:spMkLst>
            <pc:docMk/>
            <pc:sldMk cId="2620263871" sldId="268"/>
            <ac:spMk id="284" creationId="{3CD1EA40-7116-4FCB-9369-70F29FAA91EC}"/>
          </ac:spMkLst>
        </pc:spChg>
        <pc:spChg chg="add del">
          <ac:chgData name="Rachel Newberry" userId="0bbb2498f9fca934" providerId="LiveId" clId="{87248A2E-0004-4999-94FA-1A53E3E8695D}" dt="2021-08-30T16:19:04.922" v="685" actId="26606"/>
          <ac:spMkLst>
            <pc:docMk/>
            <pc:sldMk cId="2620263871" sldId="268"/>
            <ac:spMk id="285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9:04.922" v="685" actId="26606"/>
          <ac:spMkLst>
            <pc:docMk/>
            <pc:sldMk cId="2620263871" sldId="268"/>
            <ac:spMk id="294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9:06.781" v="687" actId="26606"/>
          <ac:spMkLst>
            <pc:docMk/>
            <pc:sldMk cId="2620263871" sldId="268"/>
            <ac:spMk id="296" creationId="{60EDF680-0EE3-4077-A0FB-FFC1F69282EE}"/>
          </ac:spMkLst>
        </pc:spChg>
        <pc:spChg chg="add del">
          <ac:chgData name="Rachel Newberry" userId="0bbb2498f9fca934" providerId="LiveId" clId="{87248A2E-0004-4999-94FA-1A53E3E8695D}" dt="2021-08-30T16:19:06.781" v="687" actId="26606"/>
          <ac:spMkLst>
            <pc:docMk/>
            <pc:sldMk cId="2620263871" sldId="268"/>
            <ac:spMk id="297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8:03.811" v="649" actId="26606"/>
          <ac:spMkLst>
            <pc:docMk/>
            <pc:sldMk cId="2620263871" sldId="268"/>
            <ac:spMk id="304" creationId="{A54F98A6-68EF-49B3-BFA0-411E5E27FE68}"/>
          </ac:spMkLst>
        </pc:spChg>
        <pc:spChg chg="add del">
          <ac:chgData name="Rachel Newberry" userId="0bbb2498f9fca934" providerId="LiveId" clId="{87248A2E-0004-4999-94FA-1A53E3E8695D}" dt="2021-08-30T16:18:03.811" v="649" actId="26606"/>
          <ac:spMkLst>
            <pc:docMk/>
            <pc:sldMk cId="2620263871" sldId="268"/>
            <ac:spMk id="305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8:04.967" v="651" actId="26606"/>
          <ac:spMkLst>
            <pc:docMk/>
            <pc:sldMk cId="2620263871" sldId="268"/>
            <ac:spMk id="307" creationId="{C1000A71-EAA0-4A28-9813-F75E9271631B}"/>
          </ac:spMkLst>
        </pc:spChg>
        <pc:spChg chg="add del">
          <ac:chgData name="Rachel Newberry" userId="0bbb2498f9fca934" providerId="LiveId" clId="{87248A2E-0004-4999-94FA-1A53E3E8695D}" dt="2021-08-30T16:18:04.967" v="651" actId="26606"/>
          <ac:spMkLst>
            <pc:docMk/>
            <pc:sldMk cId="2620263871" sldId="268"/>
            <ac:spMk id="308" creationId="{3CD1EA40-7116-4FCB-9369-70F29FAA91EC}"/>
          </ac:spMkLst>
        </pc:spChg>
        <pc:spChg chg="add del">
          <ac:chgData name="Rachel Newberry" userId="0bbb2498f9fca934" providerId="LiveId" clId="{87248A2E-0004-4999-94FA-1A53E3E8695D}" dt="2021-08-30T16:18:04.967" v="651" actId="26606"/>
          <ac:spMkLst>
            <pc:docMk/>
            <pc:sldMk cId="2620263871" sldId="268"/>
            <ac:spMk id="309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8:04.967" v="651" actId="26606"/>
          <ac:spMkLst>
            <pc:docMk/>
            <pc:sldMk cId="2620263871" sldId="268"/>
            <ac:spMk id="318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8:05.854" v="653" actId="26606"/>
          <ac:spMkLst>
            <pc:docMk/>
            <pc:sldMk cId="2620263871" sldId="268"/>
            <ac:spMk id="320" creationId="{60EDF680-0EE3-4077-A0FB-FFC1F69282EE}"/>
          </ac:spMkLst>
        </pc:spChg>
        <pc:spChg chg="add del">
          <ac:chgData name="Rachel Newberry" userId="0bbb2498f9fca934" providerId="LiveId" clId="{87248A2E-0004-4999-94FA-1A53E3E8695D}" dt="2021-08-30T16:18:05.854" v="653" actId="26606"/>
          <ac:spMkLst>
            <pc:docMk/>
            <pc:sldMk cId="2620263871" sldId="268"/>
            <ac:spMk id="321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9:06.781" v="687" actId="26606"/>
          <ac:spMkLst>
            <pc:docMk/>
            <pc:sldMk cId="2620263871" sldId="268"/>
            <ac:spMk id="329" creationId="{A54F98A6-68EF-49B3-BFA0-411E5E27FE68}"/>
          </ac:spMkLst>
        </pc:spChg>
        <pc:spChg chg="add del">
          <ac:chgData name="Rachel Newberry" userId="0bbb2498f9fca934" providerId="LiveId" clId="{87248A2E-0004-4999-94FA-1A53E3E8695D}" dt="2021-08-30T16:19:06.781" v="687" actId="26606"/>
          <ac:spMkLst>
            <pc:docMk/>
            <pc:sldMk cId="2620263871" sldId="268"/>
            <ac:spMk id="330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9:07.257" v="689" actId="26606"/>
          <ac:spMkLst>
            <pc:docMk/>
            <pc:sldMk cId="2620263871" sldId="268"/>
            <ac:spMk id="332" creationId="{E5A49435-E075-4822-9D18-0D1331C9FBD3}"/>
          </ac:spMkLst>
        </pc:spChg>
        <pc:spChg chg="add del">
          <ac:chgData name="Rachel Newberry" userId="0bbb2498f9fca934" providerId="LiveId" clId="{87248A2E-0004-4999-94FA-1A53E3E8695D}" dt="2021-08-30T16:19:07.257" v="689" actId="26606"/>
          <ac:spMkLst>
            <pc:docMk/>
            <pc:sldMk cId="2620263871" sldId="268"/>
            <ac:spMk id="333" creationId="{3CD1EA40-7116-4FCB-9369-70F29FAA91EC}"/>
          </ac:spMkLst>
        </pc:spChg>
        <pc:spChg chg="add del">
          <ac:chgData name="Rachel Newberry" userId="0bbb2498f9fca934" providerId="LiveId" clId="{87248A2E-0004-4999-94FA-1A53E3E8695D}" dt="2021-08-30T16:19:07.257" v="689" actId="26606"/>
          <ac:spMkLst>
            <pc:docMk/>
            <pc:sldMk cId="2620263871" sldId="268"/>
            <ac:spMk id="334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8:05.854" v="653" actId="26606"/>
          <ac:spMkLst>
            <pc:docMk/>
            <pc:sldMk cId="2620263871" sldId="268"/>
            <ac:spMk id="343" creationId="{A54F98A6-68EF-49B3-BFA0-411E5E27FE68}"/>
          </ac:spMkLst>
        </pc:spChg>
        <pc:spChg chg="add del">
          <ac:chgData name="Rachel Newberry" userId="0bbb2498f9fca934" providerId="LiveId" clId="{87248A2E-0004-4999-94FA-1A53E3E8695D}" dt="2021-08-30T16:18:05.854" v="653" actId="26606"/>
          <ac:spMkLst>
            <pc:docMk/>
            <pc:sldMk cId="2620263871" sldId="268"/>
            <ac:spMk id="344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9:07.257" v="689" actId="26606"/>
          <ac:spMkLst>
            <pc:docMk/>
            <pc:sldMk cId="2620263871" sldId="268"/>
            <ac:spMk id="345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8:06.890" v="655" actId="26606"/>
          <ac:spMkLst>
            <pc:docMk/>
            <pc:sldMk cId="2620263871" sldId="268"/>
            <ac:spMk id="346" creationId="{C1000A71-EAA0-4A28-9813-F75E9271631B}"/>
          </ac:spMkLst>
        </pc:spChg>
        <pc:spChg chg="add del">
          <ac:chgData name="Rachel Newberry" userId="0bbb2498f9fca934" providerId="LiveId" clId="{87248A2E-0004-4999-94FA-1A53E3E8695D}" dt="2021-08-30T16:18:06.890" v="655" actId="26606"/>
          <ac:spMkLst>
            <pc:docMk/>
            <pc:sldMk cId="2620263871" sldId="268"/>
            <ac:spMk id="347" creationId="{3CD1EA40-7116-4FCB-9369-70F29FAA91EC}"/>
          </ac:spMkLst>
        </pc:spChg>
        <pc:spChg chg="add del">
          <ac:chgData name="Rachel Newberry" userId="0bbb2498f9fca934" providerId="LiveId" clId="{87248A2E-0004-4999-94FA-1A53E3E8695D}" dt="2021-08-30T16:18:06.890" v="655" actId="26606"/>
          <ac:spMkLst>
            <pc:docMk/>
            <pc:sldMk cId="2620263871" sldId="268"/>
            <ac:spMk id="348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9:09.070" v="691" actId="26606"/>
          <ac:spMkLst>
            <pc:docMk/>
            <pc:sldMk cId="2620263871" sldId="268"/>
            <ac:spMk id="350" creationId="{60EDF680-0EE3-4077-A0FB-FFC1F69282EE}"/>
          </ac:spMkLst>
        </pc:spChg>
        <pc:spChg chg="add del">
          <ac:chgData name="Rachel Newberry" userId="0bbb2498f9fca934" providerId="LiveId" clId="{87248A2E-0004-4999-94FA-1A53E3E8695D}" dt="2021-08-30T16:19:09.070" v="691" actId="26606"/>
          <ac:spMkLst>
            <pc:docMk/>
            <pc:sldMk cId="2620263871" sldId="268"/>
            <ac:spMk id="351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8:06.890" v="655" actId="26606"/>
          <ac:spMkLst>
            <pc:docMk/>
            <pc:sldMk cId="2620263871" sldId="268"/>
            <ac:spMk id="357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8:08.907" v="657" actId="26606"/>
          <ac:spMkLst>
            <pc:docMk/>
            <pc:sldMk cId="2620263871" sldId="268"/>
            <ac:spMk id="359" creationId="{60EDF680-0EE3-4077-A0FB-FFC1F69282EE}"/>
          </ac:spMkLst>
        </pc:spChg>
        <pc:spChg chg="add del">
          <ac:chgData name="Rachel Newberry" userId="0bbb2498f9fca934" providerId="LiveId" clId="{87248A2E-0004-4999-94FA-1A53E3E8695D}" dt="2021-08-30T16:18:08.907" v="657" actId="26606"/>
          <ac:spMkLst>
            <pc:docMk/>
            <pc:sldMk cId="2620263871" sldId="268"/>
            <ac:spMk id="360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9:09.070" v="691" actId="26606"/>
          <ac:spMkLst>
            <pc:docMk/>
            <pc:sldMk cId="2620263871" sldId="268"/>
            <ac:spMk id="377" creationId="{A54F98A6-68EF-49B3-BFA0-411E5E27FE68}"/>
          </ac:spMkLst>
        </pc:spChg>
        <pc:spChg chg="add del">
          <ac:chgData name="Rachel Newberry" userId="0bbb2498f9fca934" providerId="LiveId" clId="{87248A2E-0004-4999-94FA-1A53E3E8695D}" dt="2021-08-30T16:19:09.070" v="691" actId="26606"/>
          <ac:spMkLst>
            <pc:docMk/>
            <pc:sldMk cId="2620263871" sldId="268"/>
            <ac:spMk id="378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9:09.992" v="693" actId="26606"/>
          <ac:spMkLst>
            <pc:docMk/>
            <pc:sldMk cId="2620263871" sldId="268"/>
            <ac:spMk id="380" creationId="{C1000A71-EAA0-4A28-9813-F75E9271631B}"/>
          </ac:spMkLst>
        </pc:spChg>
        <pc:spChg chg="add del">
          <ac:chgData name="Rachel Newberry" userId="0bbb2498f9fca934" providerId="LiveId" clId="{87248A2E-0004-4999-94FA-1A53E3E8695D}" dt="2021-08-30T16:19:09.992" v="693" actId="26606"/>
          <ac:spMkLst>
            <pc:docMk/>
            <pc:sldMk cId="2620263871" sldId="268"/>
            <ac:spMk id="381" creationId="{3CD1EA40-7116-4FCB-9369-70F29FAA91EC}"/>
          </ac:spMkLst>
        </pc:spChg>
        <pc:spChg chg="add del">
          <ac:chgData name="Rachel Newberry" userId="0bbb2498f9fca934" providerId="LiveId" clId="{87248A2E-0004-4999-94FA-1A53E3E8695D}" dt="2021-08-30T16:18:08.907" v="657" actId="26606"/>
          <ac:spMkLst>
            <pc:docMk/>
            <pc:sldMk cId="2620263871" sldId="268"/>
            <ac:spMk id="382" creationId="{A54F98A6-68EF-49B3-BFA0-411E5E27FE68}"/>
          </ac:spMkLst>
        </pc:spChg>
        <pc:spChg chg="add del">
          <ac:chgData name="Rachel Newberry" userId="0bbb2498f9fca934" providerId="LiveId" clId="{87248A2E-0004-4999-94FA-1A53E3E8695D}" dt="2021-08-30T16:18:08.907" v="657" actId="26606"/>
          <ac:spMkLst>
            <pc:docMk/>
            <pc:sldMk cId="2620263871" sldId="268"/>
            <ac:spMk id="383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9:09.992" v="693" actId="26606"/>
          <ac:spMkLst>
            <pc:docMk/>
            <pc:sldMk cId="2620263871" sldId="268"/>
            <ac:spMk id="384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8:11.683" v="659" actId="26606"/>
          <ac:spMkLst>
            <pc:docMk/>
            <pc:sldMk cId="2620263871" sldId="268"/>
            <ac:spMk id="385" creationId="{E5A49435-E075-4822-9D18-0D1331C9FBD3}"/>
          </ac:spMkLst>
        </pc:spChg>
        <pc:spChg chg="add del">
          <ac:chgData name="Rachel Newberry" userId="0bbb2498f9fca934" providerId="LiveId" clId="{87248A2E-0004-4999-94FA-1A53E3E8695D}" dt="2021-08-30T16:18:11.683" v="659" actId="26606"/>
          <ac:spMkLst>
            <pc:docMk/>
            <pc:sldMk cId="2620263871" sldId="268"/>
            <ac:spMk id="386" creationId="{3CD1EA40-7116-4FCB-9369-70F29FAA91EC}"/>
          </ac:spMkLst>
        </pc:spChg>
        <pc:spChg chg="add del">
          <ac:chgData name="Rachel Newberry" userId="0bbb2498f9fca934" providerId="LiveId" clId="{87248A2E-0004-4999-94FA-1A53E3E8695D}" dt="2021-08-30T16:18:11.683" v="659" actId="26606"/>
          <ac:spMkLst>
            <pc:docMk/>
            <pc:sldMk cId="2620263871" sldId="268"/>
            <ac:spMk id="387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8:11.683" v="659" actId="26606"/>
          <ac:spMkLst>
            <pc:docMk/>
            <pc:sldMk cId="2620263871" sldId="268"/>
            <ac:spMk id="396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8:19.555" v="661" actId="26606"/>
          <ac:spMkLst>
            <pc:docMk/>
            <pc:sldMk cId="2620263871" sldId="268"/>
            <ac:spMk id="398" creationId="{05C7EBC3-4672-4DAB-81C2-58661FAFAED6}"/>
          </ac:spMkLst>
        </pc:spChg>
        <pc:spChg chg="add del">
          <ac:chgData name="Rachel Newberry" userId="0bbb2498f9fca934" providerId="LiveId" clId="{87248A2E-0004-4999-94FA-1A53E3E8695D}" dt="2021-08-30T16:18:19.555" v="661" actId="26606"/>
          <ac:spMkLst>
            <pc:docMk/>
            <pc:sldMk cId="2620263871" sldId="268"/>
            <ac:spMk id="399" creationId="{40BF962F-4C6F-461E-86F2-C43F56CC939B}"/>
          </ac:spMkLst>
        </pc:spChg>
        <pc:spChg chg="add del">
          <ac:chgData name="Rachel Newberry" userId="0bbb2498f9fca934" providerId="LiveId" clId="{87248A2E-0004-4999-94FA-1A53E3E8695D}" dt="2021-08-30T16:18:19.555" v="661" actId="26606"/>
          <ac:spMkLst>
            <pc:docMk/>
            <pc:sldMk cId="2620263871" sldId="268"/>
            <ac:spMk id="400" creationId="{2E94A4F7-38E4-45EA-8E2E-CE1B5766B4F1}"/>
          </ac:spMkLst>
        </pc:spChg>
        <pc:spChg chg="add del">
          <ac:chgData name="Rachel Newberry" userId="0bbb2498f9fca934" providerId="LiveId" clId="{87248A2E-0004-4999-94FA-1A53E3E8695D}" dt="2021-08-30T16:19:09.992" v="693" actId="26606"/>
          <ac:spMkLst>
            <pc:docMk/>
            <pc:sldMk cId="2620263871" sldId="268"/>
            <ac:spMk id="401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8:24.408" v="663" actId="26606"/>
          <ac:spMkLst>
            <pc:docMk/>
            <pc:sldMk cId="2620263871" sldId="268"/>
            <ac:spMk id="402" creationId="{C5E6CFF1-2F42-4E10-9A97-F116F46F53FE}"/>
          </ac:spMkLst>
        </pc:spChg>
        <pc:spChg chg="add del">
          <ac:chgData name="Rachel Newberry" userId="0bbb2498f9fca934" providerId="LiveId" clId="{87248A2E-0004-4999-94FA-1A53E3E8695D}" dt="2021-08-30T16:21:10.686" v="725" actId="26606"/>
          <ac:spMkLst>
            <pc:docMk/>
            <pc:sldMk cId="2620263871" sldId="268"/>
            <ac:spMk id="404" creationId="{60EDF680-0EE3-4077-A0FB-FFC1F69282EE}"/>
          </ac:spMkLst>
        </pc:spChg>
        <pc:spChg chg="add del">
          <ac:chgData name="Rachel Newberry" userId="0bbb2498f9fca934" providerId="LiveId" clId="{87248A2E-0004-4999-94FA-1A53E3E8695D}" dt="2021-08-30T16:18:26.204" v="665" actId="26606"/>
          <ac:spMkLst>
            <pc:docMk/>
            <pc:sldMk cId="2620263871" sldId="268"/>
            <ac:spMk id="405" creationId="{C2528094-2C89-48B3-B51A-33390C185CE3}"/>
          </ac:spMkLst>
        </pc:spChg>
        <pc:spChg chg="add del">
          <ac:chgData name="Rachel Newberry" userId="0bbb2498f9fca934" providerId="LiveId" clId="{87248A2E-0004-4999-94FA-1A53E3E8695D}" dt="2021-08-30T16:18:26.204" v="665" actId="26606"/>
          <ac:spMkLst>
            <pc:docMk/>
            <pc:sldMk cId="2620263871" sldId="268"/>
            <ac:spMk id="407" creationId="{B0CEF843-5EDB-4EFF-9FC3-B058D4CD22BE}"/>
          </ac:spMkLst>
        </pc:spChg>
        <pc:spChg chg="add del">
          <ac:chgData name="Rachel Newberry" userId="0bbb2498f9fca934" providerId="LiveId" clId="{87248A2E-0004-4999-94FA-1A53E3E8695D}" dt="2021-08-30T16:18:26.204" v="665" actId="26606"/>
          <ac:spMkLst>
            <pc:docMk/>
            <pc:sldMk cId="2620263871" sldId="268"/>
            <ac:spMk id="408" creationId="{DC0FE031-FEED-4A22-95A5-5747EEB94666}"/>
          </ac:spMkLst>
        </pc:spChg>
        <pc:spChg chg="add del">
          <ac:chgData name="Rachel Newberry" userId="0bbb2498f9fca934" providerId="LiveId" clId="{87248A2E-0004-4999-94FA-1A53E3E8695D}" dt="2021-08-30T16:21:10.686" v="725" actId="26606"/>
          <ac:spMkLst>
            <pc:docMk/>
            <pc:sldMk cId="2620263871" sldId="268"/>
            <ac:spMk id="409" creationId="{A5271697-90F1-4A23-8EF2-0179F2EAFACB}"/>
          </ac:spMkLst>
        </pc:spChg>
        <pc:spChg chg="add del">
          <ac:chgData name="Rachel Newberry" userId="0bbb2498f9fca934" providerId="LiveId" clId="{87248A2E-0004-4999-94FA-1A53E3E8695D}" dt="2021-08-30T16:18:33.131" v="667" actId="26606"/>
          <ac:spMkLst>
            <pc:docMk/>
            <pc:sldMk cId="2620263871" sldId="268"/>
            <ac:spMk id="410" creationId="{C7FA33FF-088D-4F16-95A2-2C64D353DEA8}"/>
          </ac:spMkLst>
        </pc:spChg>
        <pc:spChg chg="add del">
          <ac:chgData name="Rachel Newberry" userId="0bbb2498f9fca934" providerId="LiveId" clId="{87248A2E-0004-4999-94FA-1A53E3E8695D}" dt="2021-08-30T16:18:33.131" v="667" actId="26606"/>
          <ac:spMkLst>
            <pc:docMk/>
            <pc:sldMk cId="2620263871" sldId="268"/>
            <ac:spMk id="411" creationId="{A376EFB1-01CF-419F-ABF1-2AF02BBFCBD1}"/>
          </ac:spMkLst>
        </pc:spChg>
        <pc:spChg chg="add del">
          <ac:chgData name="Rachel Newberry" userId="0bbb2498f9fca934" providerId="LiveId" clId="{87248A2E-0004-4999-94FA-1A53E3E8695D}" dt="2021-08-30T16:18:33.131" v="667" actId="26606"/>
          <ac:spMkLst>
            <pc:docMk/>
            <pc:sldMk cId="2620263871" sldId="268"/>
            <ac:spMk id="412" creationId="{FF9DEA15-78BD-4750-AA18-B9F28A6D5AB8}"/>
          </ac:spMkLst>
        </pc:spChg>
        <pc:spChg chg="add del">
          <ac:chgData name="Rachel Newberry" userId="0bbb2498f9fca934" providerId="LiveId" clId="{87248A2E-0004-4999-94FA-1A53E3E8695D}" dt="2021-08-30T16:21:10.686" v="725" actId="26606"/>
          <ac:spMkLst>
            <pc:docMk/>
            <pc:sldMk cId="2620263871" sldId="268"/>
            <ac:spMk id="434" creationId="{A54F98A6-68EF-49B3-BFA0-411E5E27FE68}"/>
          </ac:spMkLst>
        </pc:spChg>
        <pc:spChg chg="add del">
          <ac:chgData name="Rachel Newberry" userId="0bbb2498f9fca934" providerId="LiveId" clId="{87248A2E-0004-4999-94FA-1A53E3E8695D}" dt="2021-08-30T16:21:10.686" v="725" actId="26606"/>
          <ac:spMkLst>
            <pc:docMk/>
            <pc:sldMk cId="2620263871" sldId="268"/>
            <ac:spMk id="435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19:54.355" v="698" actId="26606"/>
          <ac:spMkLst>
            <pc:docMk/>
            <pc:sldMk cId="2620263871" sldId="268"/>
            <ac:spMk id="437" creationId="{C7FA33FF-088D-4F16-95A2-2C64D353DEA8}"/>
          </ac:spMkLst>
        </pc:spChg>
        <pc:spChg chg="add del">
          <ac:chgData name="Rachel Newberry" userId="0bbb2498f9fca934" providerId="LiveId" clId="{87248A2E-0004-4999-94FA-1A53E3E8695D}" dt="2021-08-30T16:19:54.355" v="698" actId="26606"/>
          <ac:spMkLst>
            <pc:docMk/>
            <pc:sldMk cId="2620263871" sldId="268"/>
            <ac:spMk id="438" creationId="{A376EFB1-01CF-419F-ABF1-2AF02BBFCBD1}"/>
          </ac:spMkLst>
        </pc:spChg>
        <pc:spChg chg="add del">
          <ac:chgData name="Rachel Newberry" userId="0bbb2498f9fca934" providerId="LiveId" clId="{87248A2E-0004-4999-94FA-1A53E3E8695D}" dt="2021-08-30T16:19:54.355" v="698" actId="26606"/>
          <ac:spMkLst>
            <pc:docMk/>
            <pc:sldMk cId="2620263871" sldId="268"/>
            <ac:spMk id="439" creationId="{FF9DEA15-78BD-4750-AA18-B9F28A6D5AB8}"/>
          </ac:spMkLst>
        </pc:spChg>
        <pc:spChg chg="add del">
          <ac:chgData name="Rachel Newberry" userId="0bbb2498f9fca934" providerId="LiveId" clId="{87248A2E-0004-4999-94FA-1A53E3E8695D}" dt="2021-08-30T16:21:10.674" v="724" actId="26606"/>
          <ac:spMkLst>
            <pc:docMk/>
            <pc:sldMk cId="2620263871" sldId="268"/>
            <ac:spMk id="440" creationId="{E8A8EAB8-D2FF-444D-B34B-7D32F106AD0E}"/>
          </ac:spMkLst>
        </pc:spChg>
        <pc:spChg chg="add del">
          <ac:chgData name="Rachel Newberry" userId="0bbb2498f9fca934" providerId="LiveId" clId="{87248A2E-0004-4999-94FA-1A53E3E8695D}" dt="2021-08-30T16:19:56.851" v="700" actId="26606"/>
          <ac:spMkLst>
            <pc:docMk/>
            <pc:sldMk cId="2620263871" sldId="268"/>
            <ac:spMk id="441" creationId="{9AA72BD9-2C5A-4EDC-931F-5AA08EACA0F3}"/>
          </ac:spMkLst>
        </pc:spChg>
        <pc:spChg chg="add del">
          <ac:chgData name="Rachel Newberry" userId="0bbb2498f9fca934" providerId="LiveId" clId="{87248A2E-0004-4999-94FA-1A53E3E8695D}" dt="2021-08-30T16:19:56.851" v="700" actId="26606"/>
          <ac:spMkLst>
            <pc:docMk/>
            <pc:sldMk cId="2620263871" sldId="268"/>
            <ac:spMk id="442" creationId="{DD3981AC-7B61-4947-BCF3-F7AA7FA385B9}"/>
          </ac:spMkLst>
        </pc:spChg>
        <pc:spChg chg="add del">
          <ac:chgData name="Rachel Newberry" userId="0bbb2498f9fca934" providerId="LiveId" clId="{87248A2E-0004-4999-94FA-1A53E3E8695D}" dt="2021-08-30T16:19:56.851" v="700" actId="26606"/>
          <ac:spMkLst>
            <pc:docMk/>
            <pc:sldMk cId="2620263871" sldId="268"/>
            <ac:spMk id="443" creationId="{55D4142C-5077-457F-A6AD-3FECFDB39685}"/>
          </ac:spMkLst>
        </pc:spChg>
        <pc:spChg chg="add del">
          <ac:chgData name="Rachel Newberry" userId="0bbb2498f9fca934" providerId="LiveId" clId="{87248A2E-0004-4999-94FA-1A53E3E8695D}" dt="2021-08-30T16:19:56.851" v="700" actId="26606"/>
          <ac:spMkLst>
            <pc:docMk/>
            <pc:sldMk cId="2620263871" sldId="268"/>
            <ac:spMk id="444" creationId="{7A5F0580-5EE9-419F-96EE-B6529EF6E7D0}"/>
          </ac:spMkLst>
        </pc:spChg>
        <pc:spChg chg="add del">
          <ac:chgData name="Rachel Newberry" userId="0bbb2498f9fca934" providerId="LiveId" clId="{87248A2E-0004-4999-94FA-1A53E3E8695D}" dt="2021-08-30T16:20:04.050" v="702" actId="26606"/>
          <ac:spMkLst>
            <pc:docMk/>
            <pc:sldMk cId="2620263871" sldId="268"/>
            <ac:spMk id="446" creationId="{5E8D2E83-FB3A-40E7-A9E5-7AB389D612B4}"/>
          </ac:spMkLst>
        </pc:spChg>
        <pc:spChg chg="add del">
          <ac:chgData name="Rachel Newberry" userId="0bbb2498f9fca934" providerId="LiveId" clId="{87248A2E-0004-4999-94FA-1A53E3E8695D}" dt="2021-08-30T16:20:08.614" v="704" actId="26606"/>
          <ac:spMkLst>
            <pc:docMk/>
            <pc:sldMk cId="2620263871" sldId="268"/>
            <ac:spMk id="448" creationId="{A81E7530-396C-45F0-92F4-A885648D1631}"/>
          </ac:spMkLst>
        </pc:spChg>
        <pc:spChg chg="add del">
          <ac:chgData name="Rachel Newberry" userId="0bbb2498f9fca934" providerId="LiveId" clId="{87248A2E-0004-4999-94FA-1A53E3E8695D}" dt="2021-08-30T16:20:08.614" v="704" actId="26606"/>
          <ac:spMkLst>
            <pc:docMk/>
            <pc:sldMk cId="2620263871" sldId="268"/>
            <ac:spMk id="449" creationId="{7316481C-0A49-4796-812B-0D64F063B720}"/>
          </ac:spMkLst>
        </pc:spChg>
        <pc:spChg chg="add del">
          <ac:chgData name="Rachel Newberry" userId="0bbb2498f9fca934" providerId="LiveId" clId="{87248A2E-0004-4999-94FA-1A53E3E8695D}" dt="2021-08-30T16:20:08.614" v="704" actId="26606"/>
          <ac:spMkLst>
            <pc:docMk/>
            <pc:sldMk cId="2620263871" sldId="268"/>
            <ac:spMk id="450" creationId="{A5271697-90F1-4A23-8EF2-0179F2EAFACB}"/>
          </ac:spMkLst>
        </pc:spChg>
        <pc:spChg chg="add">
          <ac:chgData name="Rachel Newberry" userId="0bbb2498f9fca934" providerId="LiveId" clId="{87248A2E-0004-4999-94FA-1A53E3E8695D}" dt="2021-08-30T16:21:10.686" v="725" actId="26606"/>
          <ac:spMkLst>
            <pc:docMk/>
            <pc:sldMk cId="2620263871" sldId="268"/>
            <ac:spMk id="454" creationId="{325166D1-1B21-4128-AC42-61745528E4D6}"/>
          </ac:spMkLst>
        </pc:spChg>
        <pc:spChg chg="add del">
          <ac:chgData name="Rachel Newberry" userId="0bbb2498f9fca934" providerId="LiveId" clId="{87248A2E-0004-4999-94FA-1A53E3E8695D}" dt="2021-08-30T16:20:08.614" v="704" actId="26606"/>
          <ac:spMkLst>
            <pc:docMk/>
            <pc:sldMk cId="2620263871" sldId="268"/>
            <ac:spMk id="458" creationId="{D9F5512A-48E1-4C07-B75E-3CCC517B6804}"/>
          </ac:spMkLst>
        </pc:spChg>
        <pc:spChg chg="add del">
          <ac:chgData name="Rachel Newberry" userId="0bbb2498f9fca934" providerId="LiveId" clId="{87248A2E-0004-4999-94FA-1A53E3E8695D}" dt="2021-08-30T16:20:22.854" v="706" actId="26606"/>
          <ac:spMkLst>
            <pc:docMk/>
            <pc:sldMk cId="2620263871" sldId="268"/>
            <ac:spMk id="460" creationId="{375B19E4-0108-41C4-8DB1-11BAE0B49D9B}"/>
          </ac:spMkLst>
        </pc:spChg>
        <pc:spChg chg="add del">
          <ac:chgData name="Rachel Newberry" userId="0bbb2498f9fca934" providerId="LiveId" clId="{87248A2E-0004-4999-94FA-1A53E3E8695D}" dt="2021-08-30T16:20:24.413" v="708" actId="26606"/>
          <ac:spMkLst>
            <pc:docMk/>
            <pc:sldMk cId="2620263871" sldId="268"/>
            <ac:spMk id="464" creationId="{F2B38F72-8FC4-4001-8C67-FA6B86DEC767}"/>
          </ac:spMkLst>
        </pc:spChg>
        <pc:spChg chg="add del">
          <ac:chgData name="Rachel Newberry" userId="0bbb2498f9fca934" providerId="LiveId" clId="{87248A2E-0004-4999-94FA-1A53E3E8695D}" dt="2021-08-30T16:20:33.296" v="710" actId="26606"/>
          <ac:spMkLst>
            <pc:docMk/>
            <pc:sldMk cId="2620263871" sldId="268"/>
            <ac:spMk id="466" creationId="{E8A8EAB8-D2FF-444D-B34B-7D32F106AD0E}"/>
          </ac:spMkLst>
        </pc:spChg>
        <pc:spChg chg="add del">
          <ac:chgData name="Rachel Newberry" userId="0bbb2498f9fca934" providerId="LiveId" clId="{87248A2E-0004-4999-94FA-1A53E3E8695D}" dt="2021-08-30T16:20:40.435" v="712" actId="26606"/>
          <ac:spMkLst>
            <pc:docMk/>
            <pc:sldMk cId="2620263871" sldId="268"/>
            <ac:spMk id="471" creationId="{325166D1-1B21-4128-AC42-61745528E4D6}"/>
          </ac:spMkLst>
        </pc:spChg>
        <pc:spChg chg="add del">
          <ac:chgData name="Rachel Newberry" userId="0bbb2498f9fca934" providerId="LiveId" clId="{87248A2E-0004-4999-94FA-1A53E3E8695D}" dt="2021-08-30T16:20:42.423" v="714" actId="26606"/>
          <ac:spMkLst>
            <pc:docMk/>
            <pc:sldMk cId="2620263871" sldId="268"/>
            <ac:spMk id="476" creationId="{135FA909-3F24-448C-A8BC-7CF77F62F84F}"/>
          </ac:spMkLst>
        </pc:spChg>
        <pc:spChg chg="add del">
          <ac:chgData name="Rachel Newberry" userId="0bbb2498f9fca934" providerId="LiveId" clId="{87248A2E-0004-4999-94FA-1A53E3E8695D}" dt="2021-08-30T16:20:48.148" v="716" actId="26606"/>
          <ac:spMkLst>
            <pc:docMk/>
            <pc:sldMk cId="2620263871" sldId="268"/>
            <ac:spMk id="481" creationId="{325166D1-1B21-4128-AC42-61745528E4D6}"/>
          </ac:spMkLst>
        </pc:spChg>
        <pc:spChg chg="add del">
          <ac:chgData name="Rachel Newberry" userId="0bbb2498f9fca934" providerId="LiveId" clId="{87248A2E-0004-4999-94FA-1A53E3E8695D}" dt="2021-08-30T16:20:50.233" v="718" actId="26606"/>
          <ac:spMkLst>
            <pc:docMk/>
            <pc:sldMk cId="2620263871" sldId="268"/>
            <ac:spMk id="486" creationId="{E8A8EAB8-D2FF-444D-B34B-7D32F106AD0E}"/>
          </ac:spMkLst>
        </pc:spChg>
        <pc:spChg chg="add del">
          <ac:chgData name="Rachel Newberry" userId="0bbb2498f9fca934" providerId="LiveId" clId="{87248A2E-0004-4999-94FA-1A53E3E8695D}" dt="2021-08-30T16:20:50.233" v="718" actId="26606"/>
          <ac:spMkLst>
            <pc:docMk/>
            <pc:sldMk cId="2620263871" sldId="268"/>
            <ac:spMk id="487" creationId="{C61F2F60-14E3-4196-B7CE-175E46F04481}"/>
          </ac:spMkLst>
        </pc:spChg>
        <pc:spChg chg="add del">
          <ac:chgData name="Rachel Newberry" userId="0bbb2498f9fca934" providerId="LiveId" clId="{87248A2E-0004-4999-94FA-1A53E3E8695D}" dt="2021-08-30T16:20:54.687" v="720" actId="26606"/>
          <ac:spMkLst>
            <pc:docMk/>
            <pc:sldMk cId="2620263871" sldId="268"/>
            <ac:spMk id="489" creationId="{E8A8EAB8-D2FF-444D-B34B-7D32F106AD0E}"/>
          </ac:spMkLst>
        </pc:spChg>
        <pc:spChg chg="add del">
          <ac:chgData name="Rachel Newberry" userId="0bbb2498f9fca934" providerId="LiveId" clId="{87248A2E-0004-4999-94FA-1A53E3E8695D}" dt="2021-08-30T16:20:54.687" v="720" actId="26606"/>
          <ac:spMkLst>
            <pc:docMk/>
            <pc:sldMk cId="2620263871" sldId="268"/>
            <ac:spMk id="490" creationId="{9DD005C1-8C51-42D6-9BEE-B9B83849743D}"/>
          </ac:spMkLst>
        </pc:spChg>
        <pc:spChg chg="add del">
          <ac:chgData name="Rachel Newberry" userId="0bbb2498f9fca934" providerId="LiveId" clId="{87248A2E-0004-4999-94FA-1A53E3E8695D}" dt="2021-08-30T16:20:54.687" v="720" actId="26606"/>
          <ac:spMkLst>
            <pc:docMk/>
            <pc:sldMk cId="2620263871" sldId="268"/>
            <ac:spMk id="491" creationId="{C61F2F60-14E3-4196-B7CE-175E46F04481}"/>
          </ac:spMkLst>
        </pc:spChg>
        <pc:grpChg chg="add del">
          <ac:chgData name="Rachel Newberry" userId="0bbb2498f9fca934" providerId="LiveId" clId="{87248A2E-0004-4999-94FA-1A53E3E8695D}" dt="2021-08-30T16:11:43.923" v="525" actId="26606"/>
          <ac:grpSpMkLst>
            <pc:docMk/>
            <pc:sldMk cId="2620263871" sldId="268"/>
            <ac:grpSpMk id="83" creationId="{96AF5BED-1831-4A88-91BC-55D58BF9F232}"/>
          </ac:grpSpMkLst>
        </pc:grpChg>
        <pc:grpChg chg="add del">
          <ac:chgData name="Rachel Newberry" userId="0bbb2498f9fca934" providerId="LiveId" clId="{87248A2E-0004-4999-94FA-1A53E3E8695D}" dt="2021-08-30T16:13:52.345" v="594" actId="26606"/>
          <ac:grpSpMkLst>
            <pc:docMk/>
            <pc:sldMk cId="2620263871" sldId="268"/>
            <ac:grpSpMk id="100" creationId="{81DE8B58-F373-409E-A253-4380A66091D4}"/>
          </ac:grpSpMkLst>
        </pc:grpChg>
        <pc:grpChg chg="add del">
          <ac:chgData name="Rachel Newberry" userId="0bbb2498f9fca934" providerId="LiveId" clId="{87248A2E-0004-4999-94FA-1A53E3E8695D}" dt="2021-08-30T16:12:50.666" v="578" actId="26606"/>
          <ac:grpSpMkLst>
            <pc:docMk/>
            <pc:sldMk cId="2620263871" sldId="268"/>
            <ac:grpSpMk id="108" creationId="{27D8A815-1B1F-4DB5-A03C-F4987CF0CB0F}"/>
          </ac:grpSpMkLst>
        </pc:grpChg>
        <pc:grpChg chg="add del">
          <ac:chgData name="Rachel Newberry" userId="0bbb2498f9fca934" providerId="LiveId" clId="{87248A2E-0004-4999-94FA-1A53E3E8695D}" dt="2021-08-30T16:13:57.072" v="598" actId="26606"/>
          <ac:grpSpMkLst>
            <pc:docMk/>
            <pc:sldMk cId="2620263871" sldId="268"/>
            <ac:grpSpMk id="153" creationId="{81DE8B58-F373-409E-A253-4380A66091D4}"/>
          </ac:grpSpMkLst>
        </pc:grpChg>
        <pc:grpChg chg="add del">
          <ac:chgData name="Rachel Newberry" userId="0bbb2498f9fca934" providerId="LiveId" clId="{87248A2E-0004-4999-94FA-1A53E3E8695D}" dt="2021-08-30T16:14:07.846" v="602" actId="26606"/>
          <ac:grpSpMkLst>
            <pc:docMk/>
            <pc:sldMk cId="2620263871" sldId="268"/>
            <ac:grpSpMk id="175" creationId="{81DE8B58-F373-409E-A253-4380A66091D4}"/>
          </ac:grpSpMkLst>
        </pc:grpChg>
        <pc:grpChg chg="add del">
          <ac:chgData name="Rachel Newberry" userId="0bbb2498f9fca934" providerId="LiveId" clId="{87248A2E-0004-4999-94FA-1A53E3E8695D}" dt="2021-08-30T16:14:56.541" v="618" actId="26606"/>
          <ac:grpSpMkLst>
            <pc:docMk/>
            <pc:sldMk cId="2620263871" sldId="268"/>
            <ac:grpSpMk id="221" creationId="{81DE8B58-F373-409E-A253-4380A66091D4}"/>
          </ac:grpSpMkLst>
        </pc:grpChg>
        <pc:grpChg chg="add del">
          <ac:chgData name="Rachel Newberry" userId="0bbb2498f9fca934" providerId="LiveId" clId="{87248A2E-0004-4999-94FA-1A53E3E8695D}" dt="2021-08-30T16:17:53.707" v="643" actId="26606"/>
          <ac:grpSpMkLst>
            <pc:docMk/>
            <pc:sldMk cId="2620263871" sldId="268"/>
            <ac:grpSpMk id="256" creationId="{A9B4CF53-BC95-46A2-B37D-D05450472BCB}"/>
          </ac:grpSpMkLst>
        </pc:grpChg>
        <pc:grpChg chg="add del">
          <ac:chgData name="Rachel Newberry" userId="0bbb2498f9fca934" providerId="LiveId" clId="{87248A2E-0004-4999-94FA-1A53E3E8695D}" dt="2021-08-30T16:18:01.705" v="647" actId="26606"/>
          <ac:grpSpMkLst>
            <pc:docMk/>
            <pc:sldMk cId="2620263871" sldId="268"/>
            <ac:grpSpMk id="271" creationId="{CDEBFF3A-F831-4F03-A169-990BDB6B99BA}"/>
          </ac:grpSpMkLst>
        </pc:grpChg>
        <pc:grpChg chg="add del">
          <ac:chgData name="Rachel Newberry" userId="0bbb2498f9fca934" providerId="LiveId" clId="{87248A2E-0004-4999-94FA-1A53E3E8695D}" dt="2021-08-30T16:18:03.811" v="649" actId="26606"/>
          <ac:grpSpMkLst>
            <pc:docMk/>
            <pc:sldMk cId="2620263871" sldId="268"/>
            <ac:grpSpMk id="283" creationId="{E2023A6B-474A-4C72-AE9E-7E61B1FA02F0}"/>
          </ac:grpSpMkLst>
        </pc:grpChg>
        <pc:grpChg chg="add del">
          <ac:chgData name="Rachel Newberry" userId="0bbb2498f9fca934" providerId="LiveId" clId="{87248A2E-0004-4999-94FA-1A53E3E8695D}" dt="2021-08-30T16:19:04.922" v="685" actId="26606"/>
          <ac:grpSpMkLst>
            <pc:docMk/>
            <pc:sldMk cId="2620263871" sldId="268"/>
            <ac:grpSpMk id="286" creationId="{23AE24FC-E697-4150-A4E9-7038F72322EE}"/>
          </ac:grpSpMkLst>
        </pc:grpChg>
        <pc:grpChg chg="add del">
          <ac:chgData name="Rachel Newberry" userId="0bbb2498f9fca934" providerId="LiveId" clId="{87248A2E-0004-4999-94FA-1A53E3E8695D}" dt="2021-08-30T16:19:06.781" v="687" actId="26606"/>
          <ac:grpSpMkLst>
            <pc:docMk/>
            <pc:sldMk cId="2620263871" sldId="268"/>
            <ac:grpSpMk id="298" creationId="{E2023A6B-474A-4C72-AE9E-7E61B1FA02F0}"/>
          </ac:grpSpMkLst>
        </pc:grpChg>
        <pc:grpChg chg="add del">
          <ac:chgData name="Rachel Newberry" userId="0bbb2498f9fca934" providerId="LiveId" clId="{87248A2E-0004-4999-94FA-1A53E3E8695D}" dt="2021-08-30T16:18:04.967" v="651" actId="26606"/>
          <ac:grpSpMkLst>
            <pc:docMk/>
            <pc:sldMk cId="2620263871" sldId="268"/>
            <ac:grpSpMk id="310" creationId="{CDEBFF3A-F831-4F03-A169-990BDB6B99BA}"/>
          </ac:grpSpMkLst>
        </pc:grpChg>
        <pc:grpChg chg="add del">
          <ac:chgData name="Rachel Newberry" userId="0bbb2498f9fca934" providerId="LiveId" clId="{87248A2E-0004-4999-94FA-1A53E3E8695D}" dt="2021-08-30T16:18:05.854" v="653" actId="26606"/>
          <ac:grpSpMkLst>
            <pc:docMk/>
            <pc:sldMk cId="2620263871" sldId="268"/>
            <ac:grpSpMk id="322" creationId="{E2023A6B-474A-4C72-AE9E-7E61B1FA02F0}"/>
          </ac:grpSpMkLst>
        </pc:grpChg>
        <pc:grpChg chg="add del">
          <ac:chgData name="Rachel Newberry" userId="0bbb2498f9fca934" providerId="LiveId" clId="{87248A2E-0004-4999-94FA-1A53E3E8695D}" dt="2021-08-30T16:19:07.257" v="689" actId="26606"/>
          <ac:grpSpMkLst>
            <pc:docMk/>
            <pc:sldMk cId="2620263871" sldId="268"/>
            <ac:grpSpMk id="335" creationId="{23AE24FC-E697-4150-A4E9-7038F72322EE}"/>
          </ac:grpSpMkLst>
        </pc:grpChg>
        <pc:grpChg chg="add del">
          <ac:chgData name="Rachel Newberry" userId="0bbb2498f9fca934" providerId="LiveId" clId="{87248A2E-0004-4999-94FA-1A53E3E8695D}" dt="2021-08-30T16:18:06.890" v="655" actId="26606"/>
          <ac:grpSpMkLst>
            <pc:docMk/>
            <pc:sldMk cId="2620263871" sldId="268"/>
            <ac:grpSpMk id="349" creationId="{CDEBFF3A-F831-4F03-A169-990BDB6B99BA}"/>
          </ac:grpSpMkLst>
        </pc:grpChg>
        <pc:grpChg chg="add del">
          <ac:chgData name="Rachel Newberry" userId="0bbb2498f9fca934" providerId="LiveId" clId="{87248A2E-0004-4999-94FA-1A53E3E8695D}" dt="2021-08-30T16:19:09.070" v="691" actId="26606"/>
          <ac:grpSpMkLst>
            <pc:docMk/>
            <pc:sldMk cId="2620263871" sldId="268"/>
            <ac:grpSpMk id="352" creationId="{E2023A6B-474A-4C72-AE9E-7E61B1FA02F0}"/>
          </ac:grpSpMkLst>
        </pc:grpChg>
        <pc:grpChg chg="add del">
          <ac:chgData name="Rachel Newberry" userId="0bbb2498f9fca934" providerId="LiveId" clId="{87248A2E-0004-4999-94FA-1A53E3E8695D}" dt="2021-08-30T16:18:08.907" v="657" actId="26606"/>
          <ac:grpSpMkLst>
            <pc:docMk/>
            <pc:sldMk cId="2620263871" sldId="268"/>
            <ac:grpSpMk id="361" creationId="{E2023A6B-474A-4C72-AE9E-7E61B1FA02F0}"/>
          </ac:grpSpMkLst>
        </pc:grpChg>
        <pc:grpChg chg="add del">
          <ac:chgData name="Rachel Newberry" userId="0bbb2498f9fca934" providerId="LiveId" clId="{87248A2E-0004-4999-94FA-1A53E3E8695D}" dt="2021-08-30T16:18:11.683" v="659" actId="26606"/>
          <ac:grpSpMkLst>
            <pc:docMk/>
            <pc:sldMk cId="2620263871" sldId="268"/>
            <ac:grpSpMk id="388" creationId="{23AE24FC-E697-4150-A4E9-7038F72322EE}"/>
          </ac:grpSpMkLst>
        </pc:grpChg>
        <pc:grpChg chg="add del">
          <ac:chgData name="Rachel Newberry" userId="0bbb2498f9fca934" providerId="LiveId" clId="{87248A2E-0004-4999-94FA-1A53E3E8695D}" dt="2021-08-30T16:19:09.992" v="693" actId="26606"/>
          <ac:grpSpMkLst>
            <pc:docMk/>
            <pc:sldMk cId="2620263871" sldId="268"/>
            <ac:grpSpMk id="389" creationId="{CDEBFF3A-F831-4F03-A169-990BDB6B99BA}"/>
          </ac:grpSpMkLst>
        </pc:grpChg>
        <pc:grpChg chg="add del">
          <ac:chgData name="Rachel Newberry" userId="0bbb2498f9fca934" providerId="LiveId" clId="{87248A2E-0004-4999-94FA-1A53E3E8695D}" dt="2021-08-30T16:21:10.686" v="725" actId="26606"/>
          <ac:grpSpMkLst>
            <pc:docMk/>
            <pc:sldMk cId="2620263871" sldId="268"/>
            <ac:grpSpMk id="413" creationId="{E2023A6B-474A-4C72-AE9E-7E61B1FA02F0}"/>
          </ac:grpSpMkLst>
        </pc:grpChg>
        <pc:grpChg chg="add del">
          <ac:chgData name="Rachel Newberry" userId="0bbb2498f9fca934" providerId="LiveId" clId="{87248A2E-0004-4999-94FA-1A53E3E8695D}" dt="2021-08-30T16:21:10.674" v="724" actId="26606"/>
          <ac:grpSpMkLst>
            <pc:docMk/>
            <pc:sldMk cId="2620263871" sldId="268"/>
            <ac:grpSpMk id="447" creationId="{9D20816A-53A8-414B-9615-2877C1081698}"/>
          </ac:grpSpMkLst>
        </pc:grpChg>
        <pc:grpChg chg="add del">
          <ac:chgData name="Rachel Newberry" userId="0bbb2498f9fca934" providerId="LiveId" clId="{87248A2E-0004-4999-94FA-1A53E3E8695D}" dt="2021-08-30T16:20:08.614" v="704" actId="26606"/>
          <ac:grpSpMkLst>
            <pc:docMk/>
            <pc:sldMk cId="2620263871" sldId="268"/>
            <ac:grpSpMk id="451" creationId="{81DE8B58-F373-409E-A253-4380A66091D4}"/>
          </ac:grpSpMkLst>
        </pc:grpChg>
        <pc:grpChg chg="add">
          <ac:chgData name="Rachel Newberry" userId="0bbb2498f9fca934" providerId="LiveId" clId="{87248A2E-0004-4999-94FA-1A53E3E8695D}" dt="2021-08-30T16:21:10.686" v="725" actId="26606"/>
          <ac:grpSpMkLst>
            <pc:docMk/>
            <pc:sldMk cId="2620263871" sldId="268"/>
            <ac:grpSpMk id="455" creationId="{E6517BAC-C80F-4065-90D8-703493E0B353}"/>
          </ac:grpSpMkLst>
        </pc:grpChg>
        <pc:grpChg chg="add del">
          <ac:chgData name="Rachel Newberry" userId="0bbb2498f9fca934" providerId="LiveId" clId="{87248A2E-0004-4999-94FA-1A53E3E8695D}" dt="2021-08-30T16:20:33.296" v="710" actId="26606"/>
          <ac:grpSpMkLst>
            <pc:docMk/>
            <pc:sldMk cId="2620263871" sldId="268"/>
            <ac:grpSpMk id="468" creationId="{9D20816A-53A8-414B-9615-2877C1081698}"/>
          </ac:grpSpMkLst>
        </pc:grpChg>
        <pc:grpChg chg="add del">
          <ac:chgData name="Rachel Newberry" userId="0bbb2498f9fca934" providerId="LiveId" clId="{87248A2E-0004-4999-94FA-1A53E3E8695D}" dt="2021-08-30T16:20:40.435" v="712" actId="26606"/>
          <ac:grpSpMkLst>
            <pc:docMk/>
            <pc:sldMk cId="2620263871" sldId="268"/>
            <ac:grpSpMk id="472" creationId="{E6517BAC-C80F-4065-90D8-703493E0B353}"/>
          </ac:grpSpMkLst>
        </pc:grpChg>
        <pc:grpChg chg="add del">
          <ac:chgData name="Rachel Newberry" userId="0bbb2498f9fca934" providerId="LiveId" clId="{87248A2E-0004-4999-94FA-1A53E3E8695D}" dt="2021-08-30T16:20:42.423" v="714" actId="26606"/>
          <ac:grpSpMkLst>
            <pc:docMk/>
            <pc:sldMk cId="2620263871" sldId="268"/>
            <ac:grpSpMk id="477" creationId="{8B60959F-9B69-4520-A16E-EA6BECC747D6}"/>
          </ac:grpSpMkLst>
        </pc:grpChg>
        <pc:grpChg chg="add del">
          <ac:chgData name="Rachel Newberry" userId="0bbb2498f9fca934" providerId="LiveId" clId="{87248A2E-0004-4999-94FA-1A53E3E8695D}" dt="2021-08-30T16:20:48.148" v="716" actId="26606"/>
          <ac:grpSpMkLst>
            <pc:docMk/>
            <pc:sldMk cId="2620263871" sldId="268"/>
            <ac:grpSpMk id="482" creationId="{E6517BAC-C80F-4065-90D8-703493E0B353}"/>
          </ac:grpSpMkLst>
        </pc:grpChg>
        <pc:picChg chg="del mod ord">
          <ac:chgData name="Rachel Newberry" userId="0bbb2498f9fca934" providerId="LiveId" clId="{87248A2E-0004-4999-94FA-1A53E3E8695D}" dt="2021-08-30T16:08:51.902" v="471" actId="478"/>
          <ac:picMkLst>
            <pc:docMk/>
            <pc:sldMk cId="2620263871" sldId="268"/>
            <ac:picMk id="6" creationId="{447CEF56-8133-42D8-9522-73AC6550ADF2}"/>
          </ac:picMkLst>
        </pc:picChg>
        <pc:picChg chg="add mod ord">
          <ac:chgData name="Rachel Newberry" userId="0bbb2498f9fca934" providerId="LiveId" clId="{87248A2E-0004-4999-94FA-1A53E3E8695D}" dt="2021-08-30T16:21:10.686" v="725" actId="26606"/>
          <ac:picMkLst>
            <pc:docMk/>
            <pc:sldMk cId="2620263871" sldId="268"/>
            <ac:picMk id="8" creationId="{336A4FBF-B671-42DB-923D-12D997ECD2B3}"/>
          </ac:picMkLst>
        </pc:picChg>
        <pc:picChg chg="add del">
          <ac:chgData name="Rachel Newberry" userId="0bbb2498f9fca934" providerId="LiveId" clId="{87248A2E-0004-4999-94FA-1A53E3E8695D}" dt="2021-08-30T16:18:26.204" v="665" actId="26606"/>
          <ac:picMkLst>
            <pc:docMk/>
            <pc:sldMk cId="2620263871" sldId="268"/>
            <ac:picMk id="406" creationId="{F7DB42EA-6D57-4D88-A989-7A15EE8BB363}"/>
          </ac:picMkLst>
        </pc:picChg>
        <pc:picChg chg="add mod">
          <ac:chgData name="Rachel Newberry" userId="0bbb2498f9fca934" providerId="LiveId" clId="{87248A2E-0004-4999-94FA-1A53E3E8695D}" dt="2021-08-30T16:50:58.052" v="1229" actId="207"/>
          <ac:picMkLst>
            <pc:docMk/>
            <pc:sldMk cId="2620263871" sldId="268"/>
            <ac:picMk id="436" creationId="{0A777F68-E632-4A6B-BF68-6366720F3308}"/>
          </ac:picMkLst>
        </pc:picChg>
        <pc:cxnChg chg="add del">
          <ac:chgData name="Rachel Newberry" userId="0bbb2498f9fca934" providerId="LiveId" clId="{87248A2E-0004-4999-94FA-1A53E3E8695D}" dt="2021-08-30T16:10:11.279" v="487" actId="26606"/>
          <ac:cxnSpMkLst>
            <pc:docMk/>
            <pc:sldMk cId="2620263871" sldId="268"/>
            <ac:cxnSpMk id="31" creationId="{20E3A342-4D61-4E3F-AF90-1AB42AEB96CC}"/>
          </ac:cxnSpMkLst>
        </pc:cxnChg>
        <pc:cxnChg chg="add del">
          <ac:chgData name="Rachel Newberry" userId="0bbb2498f9fca934" providerId="LiveId" clId="{87248A2E-0004-4999-94FA-1A53E3E8695D}" dt="2021-08-30T16:11:25.914" v="515" actId="26606"/>
          <ac:cxnSpMkLst>
            <pc:docMk/>
            <pc:sldMk cId="2620263871" sldId="268"/>
            <ac:cxnSpMk id="70" creationId="{A7F400EE-A8A5-48AF-B4D6-291B52C6F0B0}"/>
          </ac:cxnSpMkLst>
        </pc:cxnChg>
        <pc:cxnChg chg="add del">
          <ac:chgData name="Rachel Newberry" userId="0bbb2498f9fca934" providerId="LiveId" clId="{87248A2E-0004-4999-94FA-1A53E3E8695D}" dt="2021-08-30T16:12:59.761" v="582" actId="26606"/>
          <ac:cxnSpMkLst>
            <pc:docMk/>
            <pc:sldMk cId="2620263871" sldId="268"/>
            <ac:cxnSpMk id="116" creationId="{20E3A342-4D61-4E3F-AF90-1AB42AEB96CC}"/>
          </ac:cxnSpMkLst>
        </pc:cxnChg>
        <pc:cxnChg chg="add del">
          <ac:chgData name="Rachel Newberry" userId="0bbb2498f9fca934" providerId="LiveId" clId="{87248A2E-0004-4999-94FA-1A53E3E8695D}" dt="2021-08-30T16:13:10.336" v="586" actId="26606"/>
          <ac:cxnSpMkLst>
            <pc:docMk/>
            <pc:sldMk cId="2620263871" sldId="268"/>
            <ac:cxnSpMk id="121" creationId="{67182200-4859-4C8D-BCBB-55B245C28BA3}"/>
          </ac:cxnSpMkLst>
        </pc:cxnChg>
        <pc:cxnChg chg="add del">
          <ac:chgData name="Rachel Newberry" userId="0bbb2498f9fca934" providerId="LiveId" clId="{87248A2E-0004-4999-94FA-1A53E3E8695D}" dt="2021-08-30T16:13:55.545" v="596" actId="26606"/>
          <ac:cxnSpMkLst>
            <pc:docMk/>
            <pc:sldMk cId="2620263871" sldId="268"/>
            <ac:cxnSpMk id="147" creationId="{EEA38897-7BA3-4408-8083-3235339C4A60}"/>
          </ac:cxnSpMkLst>
        </pc:cxnChg>
        <pc:cxnChg chg="add del">
          <ac:chgData name="Rachel Newberry" userId="0bbb2498f9fca934" providerId="LiveId" clId="{87248A2E-0004-4999-94FA-1A53E3E8695D}" dt="2021-08-30T16:13:55.545" v="596" actId="26606"/>
          <ac:cxnSpMkLst>
            <pc:docMk/>
            <pc:sldMk cId="2620263871" sldId="268"/>
            <ac:cxnSpMk id="148" creationId="{F11AD06B-AB20-4097-8606-5DA00DBACE88}"/>
          </ac:cxnSpMkLst>
        </pc:cxnChg>
        <pc:cxnChg chg="add del">
          <ac:chgData name="Rachel Newberry" userId="0bbb2498f9fca934" providerId="LiveId" clId="{87248A2E-0004-4999-94FA-1A53E3E8695D}" dt="2021-08-30T16:19:10.001" v="694" actId="26606"/>
          <ac:cxnSpMkLst>
            <pc:docMk/>
            <pc:sldMk cId="2620263871" sldId="268"/>
            <ac:cxnSpMk id="239" creationId="{20E3A342-4D61-4E3F-AF90-1AB42AEB96CC}"/>
          </ac:cxnSpMkLst>
        </pc:cxnChg>
        <pc:cxnChg chg="add del">
          <ac:chgData name="Rachel Newberry" userId="0bbb2498f9fca934" providerId="LiveId" clId="{87248A2E-0004-4999-94FA-1A53E3E8695D}" dt="2021-08-30T16:17:32.352" v="637" actId="26606"/>
          <ac:cxnSpMkLst>
            <pc:docMk/>
            <pc:sldMk cId="2620263871" sldId="268"/>
            <ac:cxnSpMk id="244" creationId="{67182200-4859-4C8D-BCBB-55B245C28BA3}"/>
          </ac:cxnSpMkLst>
        </pc:cxnChg>
        <pc:cxnChg chg="add del">
          <ac:chgData name="Rachel Newberry" userId="0bbb2498f9fca934" providerId="LiveId" clId="{87248A2E-0004-4999-94FA-1A53E3E8695D}" dt="2021-08-30T16:18:44.928" v="673" actId="26606"/>
          <ac:cxnSpMkLst>
            <pc:docMk/>
            <pc:sldMk cId="2620263871" sldId="268"/>
            <ac:cxnSpMk id="248" creationId="{96A8629B-8289-498B-939B-1CA0C106182C}"/>
          </ac:cxnSpMkLst>
        </pc:cxnChg>
        <pc:cxnChg chg="add del">
          <ac:chgData name="Rachel Newberry" userId="0bbb2498f9fca934" providerId="LiveId" clId="{87248A2E-0004-4999-94FA-1A53E3E8695D}" dt="2021-08-30T16:18:24.408" v="663" actId="26606"/>
          <ac:cxnSpMkLst>
            <pc:docMk/>
            <pc:sldMk cId="2620263871" sldId="268"/>
            <ac:cxnSpMk id="403" creationId="{96A8629B-8289-498B-939B-1CA0C106182C}"/>
          </ac:cxnSpMkLst>
        </pc:cxnChg>
        <pc:cxnChg chg="add del">
          <ac:chgData name="Rachel Newberry" userId="0bbb2498f9fca934" providerId="LiveId" clId="{87248A2E-0004-4999-94FA-1A53E3E8695D}" dt="2021-08-30T16:21:10.674" v="724" actId="26606"/>
          <ac:cxnSpMkLst>
            <pc:docMk/>
            <pc:sldMk cId="2620263871" sldId="268"/>
            <ac:cxnSpMk id="445" creationId="{DAE05351-315A-4BA9-A90A-FE5C949522D1}"/>
          </ac:cxnSpMkLst>
        </pc:cxnChg>
        <pc:cxnChg chg="add del">
          <ac:chgData name="Rachel Newberry" userId="0bbb2498f9fca934" providerId="LiveId" clId="{87248A2E-0004-4999-94FA-1A53E3E8695D}" dt="2021-08-30T16:20:22.854" v="706" actId="26606"/>
          <ac:cxnSpMkLst>
            <pc:docMk/>
            <pc:sldMk cId="2620263871" sldId="268"/>
            <ac:cxnSpMk id="461" creationId="{C727A21A-62F5-405C-B7A5-439FD3993289}"/>
          </ac:cxnSpMkLst>
        </pc:cxnChg>
        <pc:cxnChg chg="add del">
          <ac:chgData name="Rachel Newberry" userId="0bbb2498f9fca934" providerId="LiveId" clId="{87248A2E-0004-4999-94FA-1A53E3E8695D}" dt="2021-08-30T16:20:22.854" v="706" actId="26606"/>
          <ac:cxnSpMkLst>
            <pc:docMk/>
            <pc:sldMk cId="2620263871" sldId="268"/>
            <ac:cxnSpMk id="462" creationId="{F641577A-888F-4E56-B9E4-CC57AC7B7BDB}"/>
          </ac:cxnSpMkLst>
        </pc:cxnChg>
        <pc:cxnChg chg="add del">
          <ac:chgData name="Rachel Newberry" userId="0bbb2498f9fca934" providerId="LiveId" clId="{87248A2E-0004-4999-94FA-1A53E3E8695D}" dt="2021-08-30T16:20:33.296" v="710" actId="26606"/>
          <ac:cxnSpMkLst>
            <pc:docMk/>
            <pc:sldMk cId="2620263871" sldId="268"/>
            <ac:cxnSpMk id="467" creationId="{DAE05351-315A-4BA9-A90A-FE5C949522D1}"/>
          </ac:cxnSpMkLst>
        </pc:cxnChg>
      </pc:sldChg>
      <pc:sldChg chg="addSp delSp modSp add del mod">
        <pc:chgData name="Rachel Newberry" userId="0bbb2498f9fca934" providerId="LiveId" clId="{87248A2E-0004-4999-94FA-1A53E3E8695D}" dt="2021-08-30T15:54:48.996" v="361" actId="2696"/>
        <pc:sldMkLst>
          <pc:docMk/>
          <pc:sldMk cId="3456059681" sldId="268"/>
        </pc:sldMkLst>
        <pc:spChg chg="add mod">
          <ac:chgData name="Rachel Newberry" userId="0bbb2498f9fca934" providerId="LiveId" clId="{87248A2E-0004-4999-94FA-1A53E3E8695D}" dt="2021-08-30T15:50:54.629" v="342"/>
          <ac:spMkLst>
            <pc:docMk/>
            <pc:sldMk cId="3456059681" sldId="268"/>
            <ac:spMk id="2" creationId="{14B3CD4A-E7E4-4768-B9A9-83967CE5C295}"/>
          </ac:spMkLst>
        </pc:spChg>
        <pc:spChg chg="mod">
          <ac:chgData name="Rachel Newberry" userId="0bbb2498f9fca934" providerId="LiveId" clId="{87248A2E-0004-4999-94FA-1A53E3E8695D}" dt="2021-08-30T15:52:11.946" v="354" actId="1076"/>
          <ac:spMkLst>
            <pc:docMk/>
            <pc:sldMk cId="3456059681" sldId="268"/>
            <ac:spMk id="3" creationId="{5590D8F8-F0FF-4368-8799-6B0F6B9D416A}"/>
          </ac:spMkLst>
        </pc:spChg>
        <pc:spChg chg="mod">
          <ac:chgData name="Rachel Newberry" userId="0bbb2498f9fca934" providerId="LiveId" clId="{87248A2E-0004-4999-94FA-1A53E3E8695D}" dt="2021-08-30T15:52:11.946" v="354" actId="1076"/>
          <ac:spMkLst>
            <pc:docMk/>
            <pc:sldMk cId="3456059681" sldId="268"/>
            <ac:spMk id="5" creationId="{8AFA988F-9385-4B77-9234-18F1BA8F77A0}"/>
          </ac:spMkLst>
        </pc:spChg>
        <pc:spChg chg="del">
          <ac:chgData name="Rachel Newberry" userId="0bbb2498f9fca934" providerId="LiveId" clId="{87248A2E-0004-4999-94FA-1A53E3E8695D}" dt="2021-08-30T15:51:06.119" v="343" actId="478"/>
          <ac:spMkLst>
            <pc:docMk/>
            <pc:sldMk cId="3456059681" sldId="268"/>
            <ac:spMk id="11" creationId="{F80570B8-66D5-48A0-BF39-21469BDBB95E}"/>
          </ac:spMkLst>
        </pc:spChg>
        <pc:picChg chg="add mod ord">
          <ac:chgData name="Rachel Newberry" userId="0bbb2498f9fca934" providerId="LiveId" clId="{87248A2E-0004-4999-94FA-1A53E3E8695D}" dt="2021-08-30T15:51:16.671" v="347" actId="167"/>
          <ac:picMkLst>
            <pc:docMk/>
            <pc:sldMk cId="3456059681" sldId="268"/>
            <ac:picMk id="7" creationId="{D4FCBA9A-5000-498B-86B0-A55B74C33107}"/>
          </ac:picMkLst>
        </pc:picChg>
        <pc:picChg chg="del">
          <ac:chgData name="Rachel Newberry" userId="0bbb2498f9fca934" providerId="LiveId" clId="{87248A2E-0004-4999-94FA-1A53E3E8695D}" dt="2021-08-30T15:50:50.678" v="341" actId="478"/>
          <ac:picMkLst>
            <pc:docMk/>
            <pc:sldMk cId="3456059681" sldId="268"/>
            <ac:picMk id="10" creationId="{F3990385-BBD8-4B60-8930-D60A8D632746}"/>
          </ac:picMkLst>
        </pc:picChg>
        <pc:cxnChg chg="mod">
          <ac:chgData name="Rachel Newberry" userId="0bbb2498f9fca934" providerId="LiveId" clId="{87248A2E-0004-4999-94FA-1A53E3E8695D}" dt="2021-08-30T15:52:11.946" v="354" actId="1076"/>
          <ac:cxnSpMkLst>
            <pc:docMk/>
            <pc:sldMk cId="3456059681" sldId="268"/>
            <ac:cxnSpMk id="6" creationId="{D3166A7C-F572-482B-973B-29CE47DEFFCE}"/>
          </ac:cxnSpMkLst>
        </pc:cxnChg>
      </pc:sldChg>
      <pc:sldChg chg="add del">
        <pc:chgData name="Rachel Newberry" userId="0bbb2498f9fca934" providerId="LiveId" clId="{87248A2E-0004-4999-94FA-1A53E3E8695D}" dt="2021-08-30T15:57:35.349" v="425" actId="2696"/>
        <pc:sldMkLst>
          <pc:docMk/>
          <pc:sldMk cId="3655138907" sldId="268"/>
        </pc:sldMkLst>
      </pc:sldChg>
      <pc:sldChg chg="addSp modSp new del mod">
        <pc:chgData name="Rachel Newberry" userId="0bbb2498f9fca934" providerId="LiveId" clId="{87248A2E-0004-4999-94FA-1A53E3E8695D}" dt="2021-09-11T17:35:00.986" v="2335" actId="2696"/>
        <pc:sldMkLst>
          <pc:docMk/>
          <pc:sldMk cId="2087023142" sldId="269"/>
        </pc:sldMkLst>
        <pc:spChg chg="add mod">
          <ac:chgData name="Rachel Newberry" userId="0bbb2498f9fca934" providerId="LiveId" clId="{87248A2E-0004-4999-94FA-1A53E3E8695D}" dt="2021-09-11T17:34:21.551" v="2334" actId="313"/>
          <ac:spMkLst>
            <pc:docMk/>
            <pc:sldMk cId="2087023142" sldId="269"/>
            <ac:spMk id="2" creationId="{9CBE62E6-DD05-4CA8-8E5E-48AF02FD7827}"/>
          </ac:spMkLst>
        </pc:spChg>
        <pc:spChg chg="add mod">
          <ac:chgData name="Rachel Newberry" userId="0bbb2498f9fca934" providerId="LiveId" clId="{87248A2E-0004-4999-94FA-1A53E3E8695D}" dt="2021-09-11T16:47:38.279" v="2283" actId="20577"/>
          <ac:spMkLst>
            <pc:docMk/>
            <pc:sldMk cId="2087023142" sldId="269"/>
            <ac:spMk id="3" creationId="{99F78EA5-6421-406C-8D36-E0F6BA6832AB}"/>
          </ac:spMkLst>
        </pc:spChg>
        <pc:spChg chg="add">
          <ac:chgData name="Rachel Newberry" userId="0bbb2498f9fca934" providerId="LiveId" clId="{87248A2E-0004-4999-94FA-1A53E3E8695D}" dt="2021-09-11T16:46:37.833" v="2217" actId="22"/>
          <ac:spMkLst>
            <pc:docMk/>
            <pc:sldMk cId="2087023142" sldId="269"/>
            <ac:spMk id="6" creationId="{C3CB369C-6391-4AE0-B1CA-E2C087EE1ABF}"/>
          </ac:spMkLst>
        </pc:spChg>
        <pc:cxnChg chg="add mod">
          <ac:chgData name="Rachel Newberry" userId="0bbb2498f9fca934" providerId="LiveId" clId="{87248A2E-0004-4999-94FA-1A53E3E8695D}" dt="2021-08-31T01:21:09.827" v="1279"/>
          <ac:cxnSpMkLst>
            <pc:docMk/>
            <pc:sldMk cId="2087023142" sldId="269"/>
            <ac:cxnSpMk id="4" creationId="{F1D5DCF4-65F4-4A79-9A73-D3DB47EB65B9}"/>
          </ac:cxnSpMkLst>
        </pc:cxnChg>
      </pc:sldChg>
      <pc:sldChg chg="modSp add del mod">
        <pc:chgData name="Rachel Newberry" userId="0bbb2498f9fca934" providerId="LiveId" clId="{87248A2E-0004-4999-94FA-1A53E3E8695D}" dt="2021-08-30T16:48:28.673" v="1214" actId="2696"/>
        <pc:sldMkLst>
          <pc:docMk/>
          <pc:sldMk cId="3686530864" sldId="269"/>
        </pc:sldMkLst>
        <pc:spChg chg="mod">
          <ac:chgData name="Rachel Newberry" userId="0bbb2498f9fca934" providerId="LiveId" clId="{87248A2E-0004-4999-94FA-1A53E3E8695D}" dt="2021-08-30T16:44:00.239" v="1182" actId="404"/>
          <ac:spMkLst>
            <pc:docMk/>
            <pc:sldMk cId="3686530864" sldId="269"/>
            <ac:spMk id="7" creationId="{BCCB5E4A-B11F-48D8-A17C-D98BE7C6F404}"/>
          </ac:spMkLst>
        </pc:spChg>
        <pc:spChg chg="mod">
          <ac:chgData name="Rachel Newberry" userId="0bbb2498f9fca934" providerId="LiveId" clId="{87248A2E-0004-4999-94FA-1A53E3E8695D}" dt="2021-08-30T16:43:55.650" v="1181" actId="14100"/>
          <ac:spMkLst>
            <pc:docMk/>
            <pc:sldMk cId="3686530864" sldId="269"/>
            <ac:spMk id="8" creationId="{FFC8D894-EB97-4FB4-9B8C-D97E9786CC9B}"/>
          </ac:spMkLst>
        </pc:spChg>
        <pc:picChg chg="mod ord">
          <ac:chgData name="Rachel Newberry" userId="0bbb2498f9fca934" providerId="LiveId" clId="{87248A2E-0004-4999-94FA-1A53E3E8695D}" dt="2021-08-30T16:44:18.545" v="1184" actId="167"/>
          <ac:picMkLst>
            <pc:docMk/>
            <pc:sldMk cId="3686530864" sldId="269"/>
            <ac:picMk id="10" creationId="{7C000265-C2C5-443B-A60A-A005D5139D07}"/>
          </ac:picMkLst>
        </pc:picChg>
        <pc:cxnChg chg="mod">
          <ac:chgData name="Rachel Newberry" userId="0bbb2498f9fca934" providerId="LiveId" clId="{87248A2E-0004-4999-94FA-1A53E3E8695D}" dt="2021-08-30T16:43:55.650" v="1181" actId="14100"/>
          <ac:cxnSpMkLst>
            <pc:docMk/>
            <pc:sldMk cId="3686530864" sldId="269"/>
            <ac:cxnSpMk id="9" creationId="{9F4E8D3B-812D-4316-BF08-FB49321C6B0A}"/>
          </ac:cxnSpMkLst>
        </pc:cxnChg>
      </pc:sldChg>
      <pc:sldChg chg="addSp delSp modSp add del mod">
        <pc:chgData name="Rachel Newberry" userId="0bbb2498f9fca934" providerId="LiveId" clId="{87248A2E-0004-4999-94FA-1A53E3E8695D}" dt="2021-08-30T17:07:59.415" v="1268" actId="2696"/>
        <pc:sldMkLst>
          <pc:docMk/>
          <pc:sldMk cId="356037745" sldId="270"/>
        </pc:sldMkLst>
        <pc:spChg chg="mod">
          <ac:chgData name="Rachel Newberry" userId="0bbb2498f9fca934" providerId="LiveId" clId="{87248A2E-0004-4999-94FA-1A53E3E8695D}" dt="2021-08-30T16:45:46.384" v="1201" actId="207"/>
          <ac:spMkLst>
            <pc:docMk/>
            <pc:sldMk cId="356037745" sldId="270"/>
            <ac:spMk id="7" creationId="{BCCB5E4A-B11F-48D8-A17C-D98BE7C6F404}"/>
          </ac:spMkLst>
        </pc:spChg>
        <pc:spChg chg="mod">
          <ac:chgData name="Rachel Newberry" userId="0bbb2498f9fca934" providerId="LiveId" clId="{87248A2E-0004-4999-94FA-1A53E3E8695D}" dt="2021-08-30T16:45:59.942" v="1203" actId="207"/>
          <ac:spMkLst>
            <pc:docMk/>
            <pc:sldMk cId="356037745" sldId="270"/>
            <ac:spMk id="8" creationId="{FFC8D894-EB97-4FB4-9B8C-D97E9786CC9B}"/>
          </ac:spMkLst>
        </pc:spChg>
        <pc:picChg chg="add del mod">
          <ac:chgData name="Rachel Newberry" userId="0bbb2498f9fca934" providerId="LiveId" clId="{87248A2E-0004-4999-94FA-1A53E3E8695D}" dt="2021-08-30T16:47:45.411" v="1211" actId="931"/>
          <ac:picMkLst>
            <pc:docMk/>
            <pc:sldMk cId="356037745" sldId="270"/>
            <ac:picMk id="3" creationId="{BCB78863-D609-4AD4-8CB5-4FE240C28AC9}"/>
          </ac:picMkLst>
        </pc:picChg>
        <pc:picChg chg="add del mod">
          <ac:chgData name="Rachel Newberry" userId="0bbb2498f9fca934" providerId="LiveId" clId="{87248A2E-0004-4999-94FA-1A53E3E8695D}" dt="2021-08-30T16:47:45.411" v="1211" actId="931"/>
          <ac:picMkLst>
            <pc:docMk/>
            <pc:sldMk cId="356037745" sldId="270"/>
            <ac:picMk id="5" creationId="{DF300D90-2E16-4B62-A6E6-E49B02C68855}"/>
          </ac:picMkLst>
        </pc:picChg>
        <pc:picChg chg="add mod">
          <ac:chgData name="Rachel Newberry" userId="0bbb2498f9fca934" providerId="LiveId" clId="{87248A2E-0004-4999-94FA-1A53E3E8695D}" dt="2021-08-30T16:52:37.577" v="1237" actId="207"/>
          <ac:picMkLst>
            <pc:docMk/>
            <pc:sldMk cId="356037745" sldId="270"/>
            <ac:picMk id="9" creationId="{22702EA0-E289-41EB-AFCB-1E261A35A3A7}"/>
          </ac:picMkLst>
        </pc:picChg>
        <pc:picChg chg="mod ord">
          <ac:chgData name="Rachel Newberry" userId="0bbb2498f9fca934" providerId="LiveId" clId="{87248A2E-0004-4999-94FA-1A53E3E8695D}" dt="2021-08-30T16:45:12.991" v="1194" actId="167"/>
          <ac:picMkLst>
            <pc:docMk/>
            <pc:sldMk cId="356037745" sldId="270"/>
            <ac:picMk id="10" creationId="{7C000265-C2C5-443B-A60A-A005D5139D07}"/>
          </ac:picMkLst>
        </pc:picChg>
        <pc:cxnChg chg="mod">
          <ac:chgData name="Rachel Newberry" userId="0bbb2498f9fca934" providerId="LiveId" clId="{87248A2E-0004-4999-94FA-1A53E3E8695D}" dt="2021-08-30T16:45:53.086" v="1202" actId="208"/>
          <ac:cxnSpMkLst>
            <pc:docMk/>
            <pc:sldMk cId="356037745" sldId="270"/>
            <ac:cxnSpMk id="11" creationId="{81EA45F7-11E1-4878-99D9-4DBE4D11CF16}"/>
          </ac:cxnSpMkLst>
        </pc:cxnChg>
      </pc:sldChg>
      <pc:sldChg chg="addSp delSp modSp add del mod modShow">
        <pc:chgData name="Rachel Newberry" userId="0bbb2498f9fca934" providerId="LiveId" clId="{87248A2E-0004-4999-94FA-1A53E3E8695D}" dt="2021-09-13T12:26:36.517" v="3541" actId="2696"/>
        <pc:sldMkLst>
          <pc:docMk/>
          <pc:sldMk cId="2384385273" sldId="270"/>
        </pc:sldMkLst>
        <pc:spChg chg="add del">
          <ac:chgData name="Rachel Newberry" userId="0bbb2498f9fca934" providerId="LiveId" clId="{87248A2E-0004-4999-94FA-1A53E3E8695D}" dt="2021-09-11T18:17:56.571" v="2616"/>
          <ac:spMkLst>
            <pc:docMk/>
            <pc:sldMk cId="2384385273" sldId="270"/>
            <ac:spMk id="2" creationId="{8720831F-2EC4-4F71-93FD-33CA85448BCA}"/>
          </ac:spMkLst>
        </pc:spChg>
        <pc:spChg chg="del mod">
          <ac:chgData name="Rachel Newberry" userId="0bbb2498f9fca934" providerId="LiveId" clId="{87248A2E-0004-4999-94FA-1A53E3E8695D}" dt="2021-09-11T18:19:23.612" v="2661" actId="478"/>
          <ac:spMkLst>
            <pc:docMk/>
            <pc:sldMk cId="2384385273" sldId="270"/>
            <ac:spMk id="5" creationId="{39986B4B-74A3-4EA0-8E0D-719B62C98DD5}"/>
          </ac:spMkLst>
        </pc:spChg>
        <pc:spChg chg="del mod">
          <ac:chgData name="Rachel Newberry" userId="0bbb2498f9fca934" providerId="LiveId" clId="{87248A2E-0004-4999-94FA-1A53E3E8695D}" dt="2021-09-11T18:24:51.252" v="2739" actId="478"/>
          <ac:spMkLst>
            <pc:docMk/>
            <pc:sldMk cId="2384385273" sldId="270"/>
            <ac:spMk id="7" creationId="{B46DF78E-D72C-4241-A943-3185D2CA8538}"/>
          </ac:spMkLst>
        </pc:spChg>
        <pc:spChg chg="mod">
          <ac:chgData name="Rachel Newberry" userId="0bbb2498f9fca934" providerId="LiveId" clId="{87248A2E-0004-4999-94FA-1A53E3E8695D}" dt="2021-09-11T18:19:13.458" v="2659" actId="20577"/>
          <ac:spMkLst>
            <pc:docMk/>
            <pc:sldMk cId="2384385273" sldId="270"/>
            <ac:spMk id="8" creationId="{F09A942A-AD6B-4AD5-8348-7CD1B9A10E50}"/>
          </ac:spMkLst>
        </pc:spChg>
        <pc:spChg chg="add mod ord">
          <ac:chgData name="Rachel Newberry" userId="0bbb2498f9fca934" providerId="LiveId" clId="{87248A2E-0004-4999-94FA-1A53E3E8695D}" dt="2021-09-12T16:39:35.277" v="3274" actId="14100"/>
          <ac:spMkLst>
            <pc:docMk/>
            <pc:sldMk cId="2384385273" sldId="270"/>
            <ac:spMk id="11" creationId="{066FEE39-E199-45DB-9E42-0E22304F0533}"/>
          </ac:spMkLst>
        </pc:spChg>
        <pc:spChg chg="del mod">
          <ac:chgData name="Rachel Newberry" userId="0bbb2498f9fca934" providerId="LiveId" clId="{87248A2E-0004-4999-94FA-1A53E3E8695D}" dt="2021-09-11T18:19:20.619" v="2660" actId="478"/>
          <ac:spMkLst>
            <pc:docMk/>
            <pc:sldMk cId="2384385273" sldId="270"/>
            <ac:spMk id="11" creationId="{4BA20838-8FC7-40B0-822C-18F88AAB4213}"/>
          </ac:spMkLst>
        </pc:spChg>
        <pc:spChg chg="del mod">
          <ac:chgData name="Rachel Newberry" userId="0bbb2498f9fca934" providerId="LiveId" clId="{87248A2E-0004-4999-94FA-1A53E3E8695D}" dt="2021-09-11T16:51:06.062" v="2301" actId="478"/>
          <ac:spMkLst>
            <pc:docMk/>
            <pc:sldMk cId="2384385273" sldId="270"/>
            <ac:spMk id="12" creationId="{41734375-4C7F-4054-A543-C84E3C658F8B}"/>
          </ac:spMkLst>
        </pc:spChg>
        <pc:spChg chg="add mod">
          <ac:chgData name="Rachel Newberry" userId="0bbb2498f9fca934" providerId="LiveId" clId="{87248A2E-0004-4999-94FA-1A53E3E8695D}" dt="2021-09-12T16:39:53.732" v="3279" actId="14100"/>
          <ac:spMkLst>
            <pc:docMk/>
            <pc:sldMk cId="2384385273" sldId="270"/>
            <ac:spMk id="13" creationId="{8F5465F9-3BD3-4547-B954-5518E006A5A7}"/>
          </ac:spMkLst>
        </pc:spChg>
        <pc:spChg chg="mod">
          <ac:chgData name="Rachel Newberry" userId="0bbb2498f9fca934" providerId="LiveId" clId="{87248A2E-0004-4999-94FA-1A53E3E8695D}" dt="2021-09-11T18:22:16.609" v="2686"/>
          <ac:spMkLst>
            <pc:docMk/>
            <pc:sldMk cId="2384385273" sldId="270"/>
            <ac:spMk id="15" creationId="{FC996BBB-2B51-4D8A-9656-DAEE9E93CBE5}"/>
          </ac:spMkLst>
        </pc:spChg>
        <pc:spChg chg="mod">
          <ac:chgData name="Rachel Newberry" userId="0bbb2498f9fca934" providerId="LiveId" clId="{87248A2E-0004-4999-94FA-1A53E3E8695D}" dt="2021-09-11T18:22:16.609" v="2686"/>
          <ac:spMkLst>
            <pc:docMk/>
            <pc:sldMk cId="2384385273" sldId="270"/>
            <ac:spMk id="16" creationId="{9D06D422-AD8F-4493-B41C-671C2ED44E31}"/>
          </ac:spMkLst>
        </pc:spChg>
        <pc:spChg chg="mod">
          <ac:chgData name="Rachel Newberry" userId="0bbb2498f9fca934" providerId="LiveId" clId="{87248A2E-0004-4999-94FA-1A53E3E8695D}" dt="2021-09-11T18:22:16.609" v="2686"/>
          <ac:spMkLst>
            <pc:docMk/>
            <pc:sldMk cId="2384385273" sldId="270"/>
            <ac:spMk id="17" creationId="{CC59950B-A5DB-4B02-A8F4-6525403A387C}"/>
          </ac:spMkLst>
        </pc:spChg>
        <pc:spChg chg="mod">
          <ac:chgData name="Rachel Newberry" userId="0bbb2498f9fca934" providerId="LiveId" clId="{87248A2E-0004-4999-94FA-1A53E3E8695D}" dt="2021-09-11T18:22:16.609" v="2686"/>
          <ac:spMkLst>
            <pc:docMk/>
            <pc:sldMk cId="2384385273" sldId="270"/>
            <ac:spMk id="18" creationId="{3660C48D-47A7-4E1E-892D-1E1EA319553F}"/>
          </ac:spMkLst>
        </pc:spChg>
        <pc:spChg chg="mod">
          <ac:chgData name="Rachel Newberry" userId="0bbb2498f9fca934" providerId="LiveId" clId="{87248A2E-0004-4999-94FA-1A53E3E8695D}" dt="2021-09-11T18:23:06.769" v="2704"/>
          <ac:spMkLst>
            <pc:docMk/>
            <pc:sldMk cId="2384385273" sldId="270"/>
            <ac:spMk id="20" creationId="{7865BDA3-F1E8-4575-B89D-2951B20013FE}"/>
          </ac:spMkLst>
        </pc:spChg>
        <pc:spChg chg="mod">
          <ac:chgData name="Rachel Newberry" userId="0bbb2498f9fca934" providerId="LiveId" clId="{87248A2E-0004-4999-94FA-1A53E3E8695D}" dt="2021-09-11T18:23:06.769" v="2704"/>
          <ac:spMkLst>
            <pc:docMk/>
            <pc:sldMk cId="2384385273" sldId="270"/>
            <ac:spMk id="21" creationId="{6300E0AE-2606-4914-BF6C-C9DD88C5366D}"/>
          </ac:spMkLst>
        </pc:spChg>
        <pc:spChg chg="mod">
          <ac:chgData name="Rachel Newberry" userId="0bbb2498f9fca934" providerId="LiveId" clId="{87248A2E-0004-4999-94FA-1A53E3E8695D}" dt="2021-09-11T18:23:06.769" v="2704"/>
          <ac:spMkLst>
            <pc:docMk/>
            <pc:sldMk cId="2384385273" sldId="270"/>
            <ac:spMk id="22" creationId="{81B27F16-72E5-430E-A918-FB3E97934209}"/>
          </ac:spMkLst>
        </pc:spChg>
        <pc:spChg chg="add mod">
          <ac:chgData name="Rachel Newberry" userId="0bbb2498f9fca934" providerId="LiveId" clId="{87248A2E-0004-4999-94FA-1A53E3E8695D}" dt="2021-09-12T16:39:47.537" v="3277" actId="113"/>
          <ac:spMkLst>
            <pc:docMk/>
            <pc:sldMk cId="2384385273" sldId="270"/>
            <ac:spMk id="24" creationId="{ECC73D65-5E5A-4B99-8762-FBBE09CF13F4}"/>
          </ac:spMkLst>
        </pc:spChg>
        <pc:grpChg chg="add del mod">
          <ac:chgData name="Rachel Newberry" userId="0bbb2498f9fca934" providerId="LiveId" clId="{87248A2E-0004-4999-94FA-1A53E3E8695D}" dt="2021-09-12T16:38:44.537" v="3264" actId="1076"/>
          <ac:grpSpMkLst>
            <pc:docMk/>
            <pc:sldMk cId="2384385273" sldId="270"/>
            <ac:grpSpMk id="14" creationId="{148F4A89-A564-4A1C-898C-371A5B16D942}"/>
          </ac:grpSpMkLst>
        </pc:grpChg>
        <pc:grpChg chg="add mod">
          <ac:chgData name="Rachel Newberry" userId="0bbb2498f9fca934" providerId="LiveId" clId="{87248A2E-0004-4999-94FA-1A53E3E8695D}" dt="2021-09-12T16:38:44.537" v="3264" actId="1076"/>
          <ac:grpSpMkLst>
            <pc:docMk/>
            <pc:sldMk cId="2384385273" sldId="270"/>
            <ac:grpSpMk id="19" creationId="{A209A8C0-C484-4A6C-8482-C737DEACE72A}"/>
          </ac:grpSpMkLst>
        </pc:grpChg>
        <pc:picChg chg="add mod ord">
          <ac:chgData name="Rachel Newberry" userId="0bbb2498f9fca934" providerId="LiveId" clId="{87248A2E-0004-4999-94FA-1A53E3E8695D}" dt="2021-09-11T18:22:57.654" v="2702" actId="1076"/>
          <ac:picMkLst>
            <pc:docMk/>
            <pc:sldMk cId="2384385273" sldId="270"/>
            <ac:picMk id="3" creationId="{8D958F44-D80D-4AA4-8C06-7D4CC4D54FFB}"/>
          </ac:picMkLst>
        </pc:picChg>
        <pc:picChg chg="add mod ord">
          <ac:chgData name="Rachel Newberry" userId="0bbb2498f9fca934" providerId="LiveId" clId="{87248A2E-0004-4999-94FA-1A53E3E8695D}" dt="2021-09-12T16:39:19.933" v="3270" actId="14100"/>
          <ac:picMkLst>
            <pc:docMk/>
            <pc:sldMk cId="2384385273" sldId="270"/>
            <ac:picMk id="7" creationId="{7784479C-521D-4C73-9067-D2262925AB29}"/>
          </ac:picMkLst>
        </pc:picChg>
        <pc:picChg chg="add mod modCrop">
          <ac:chgData name="Rachel Newberry" userId="0bbb2498f9fca934" providerId="LiveId" clId="{87248A2E-0004-4999-94FA-1A53E3E8695D}" dt="2021-09-12T16:17:55.103" v="2879" actId="1076"/>
          <ac:picMkLst>
            <pc:docMk/>
            <pc:sldMk cId="2384385273" sldId="270"/>
            <ac:picMk id="12" creationId="{59C8D37D-D4EB-46F2-A9EA-3D049FBC3754}"/>
          </ac:picMkLst>
        </pc:picChg>
        <pc:cxnChg chg="add mod">
          <ac:chgData name="Rachel Newberry" userId="0bbb2498f9fca934" providerId="LiveId" clId="{87248A2E-0004-4999-94FA-1A53E3E8695D}" dt="2021-09-12T16:31:33.326" v="2958" actId="693"/>
          <ac:cxnSpMkLst>
            <pc:docMk/>
            <pc:sldMk cId="2384385273" sldId="270"/>
            <ac:cxnSpMk id="4" creationId="{DAF7E45B-E542-4680-83AF-A7EFD2E95427}"/>
          </ac:cxnSpMkLst>
        </pc:cxnChg>
        <pc:cxnChg chg="mod">
          <ac:chgData name="Rachel Newberry" userId="0bbb2498f9fca934" providerId="LiveId" clId="{87248A2E-0004-4999-94FA-1A53E3E8695D}" dt="2021-09-12T16:49:24.920" v="3317" actId="692"/>
          <ac:cxnSpMkLst>
            <pc:docMk/>
            <pc:sldMk cId="2384385273" sldId="270"/>
            <ac:cxnSpMk id="9" creationId="{F700A738-791A-4AE9-9AC2-E0BA0E94FC72}"/>
          </ac:cxnSpMkLst>
        </pc:cxnChg>
      </pc:sldChg>
      <pc:sldChg chg="delSp modSp add del mod ord">
        <pc:chgData name="Rachel Newberry" userId="0bbb2498f9fca934" providerId="LiveId" clId="{87248A2E-0004-4999-94FA-1A53E3E8695D}" dt="2021-09-12T16:06:33.376" v="2812" actId="2696"/>
        <pc:sldMkLst>
          <pc:docMk/>
          <pc:sldMk cId="415585098" sldId="271"/>
        </pc:sldMkLst>
        <pc:spChg chg="del">
          <ac:chgData name="Rachel Newberry" userId="0bbb2498f9fca934" providerId="LiveId" clId="{87248A2E-0004-4999-94FA-1A53E3E8695D}" dt="2021-09-11T16:51:19.735" v="2302" actId="478"/>
          <ac:spMkLst>
            <pc:docMk/>
            <pc:sldMk cId="415585098" sldId="271"/>
            <ac:spMk id="2" creationId="{A3828485-6617-4BC1-B50C-BC48AC24DF0A}"/>
          </ac:spMkLst>
        </pc:spChg>
        <pc:spChg chg="mod">
          <ac:chgData name="Rachel Newberry" userId="0bbb2498f9fca934" providerId="LiveId" clId="{87248A2E-0004-4999-94FA-1A53E3E8695D}" dt="2021-09-11T15:04:13.323" v="1645" actId="20577"/>
          <ac:spMkLst>
            <pc:docMk/>
            <pc:sldMk cId="415585098" sldId="271"/>
            <ac:spMk id="11" creationId="{0E7D8D01-1B00-4C15-9DFA-87A08556D2E7}"/>
          </ac:spMkLst>
        </pc:spChg>
      </pc:sldChg>
      <pc:sldChg chg="add del">
        <pc:chgData name="Rachel Newberry" userId="0bbb2498f9fca934" providerId="LiveId" clId="{87248A2E-0004-4999-94FA-1A53E3E8695D}" dt="2021-08-30T17:07:54.634" v="1267" actId="2696"/>
        <pc:sldMkLst>
          <pc:docMk/>
          <pc:sldMk cId="1174589856" sldId="271"/>
        </pc:sldMkLst>
      </pc:sldChg>
      <pc:sldChg chg="add del">
        <pc:chgData name="Rachel Newberry" userId="0bbb2498f9fca934" providerId="LiveId" clId="{87248A2E-0004-4999-94FA-1A53E3E8695D}" dt="2021-09-11T17:59:36.596" v="2523" actId="2696"/>
        <pc:sldMkLst>
          <pc:docMk/>
          <pc:sldMk cId="1376089546" sldId="272"/>
        </pc:sldMkLst>
      </pc:sldChg>
      <pc:sldChg chg="addSp delSp modSp add mod ord">
        <pc:chgData name="Rachel Newberry" userId="0bbb2498f9fca934" providerId="LiveId" clId="{87248A2E-0004-4999-94FA-1A53E3E8695D}" dt="2021-09-13T14:26:51.604" v="4007" actId="13926"/>
        <pc:sldMkLst>
          <pc:docMk/>
          <pc:sldMk cId="2324552864" sldId="272"/>
        </pc:sldMkLst>
        <pc:spChg chg="del">
          <ac:chgData name="Rachel Newberry" userId="0bbb2498f9fca934" providerId="LiveId" clId="{87248A2E-0004-4999-94FA-1A53E3E8695D}" dt="2021-09-12T15:58:49.627" v="2745" actId="478"/>
          <ac:spMkLst>
            <pc:docMk/>
            <pc:sldMk cId="2324552864" sldId="272"/>
            <ac:spMk id="5" creationId="{39986B4B-74A3-4EA0-8E0D-719B62C98DD5}"/>
          </ac:spMkLst>
        </pc:spChg>
        <pc:spChg chg="mod">
          <ac:chgData name="Rachel Newberry" userId="0bbb2498f9fca934" providerId="LiveId" clId="{87248A2E-0004-4999-94FA-1A53E3E8695D}" dt="2021-09-13T14:26:51.604" v="4007" actId="13926"/>
          <ac:spMkLst>
            <pc:docMk/>
            <pc:sldMk cId="2324552864" sldId="272"/>
            <ac:spMk id="6" creationId="{B9CCF9C5-06CD-4EF4-A115-DB8E3C7941B8}"/>
          </ac:spMkLst>
        </pc:spChg>
        <pc:spChg chg="del mod">
          <ac:chgData name="Rachel Newberry" userId="0bbb2498f9fca934" providerId="LiveId" clId="{87248A2E-0004-4999-94FA-1A53E3E8695D}" dt="2021-09-12T16:07:21.872" v="2839" actId="478"/>
          <ac:spMkLst>
            <pc:docMk/>
            <pc:sldMk cId="2324552864" sldId="272"/>
            <ac:spMk id="7" creationId="{B46DF78E-D72C-4241-A943-3185D2CA8538}"/>
          </ac:spMkLst>
        </pc:spChg>
        <pc:spChg chg="mod">
          <ac:chgData name="Rachel Newberry" userId="0bbb2498f9fca934" providerId="LiveId" clId="{87248A2E-0004-4999-94FA-1A53E3E8695D}" dt="2021-09-12T16:06:21.822" v="2811" actId="20577"/>
          <ac:spMkLst>
            <pc:docMk/>
            <pc:sldMk cId="2324552864" sldId="272"/>
            <ac:spMk id="8" creationId="{04F18797-ADFE-4E34-B822-5E521ED649BE}"/>
          </ac:spMkLst>
        </pc:spChg>
        <pc:spChg chg="del">
          <ac:chgData name="Rachel Newberry" userId="0bbb2498f9fca934" providerId="LiveId" clId="{87248A2E-0004-4999-94FA-1A53E3E8695D}" dt="2021-09-12T16:05:02.912" v="2787" actId="478"/>
          <ac:spMkLst>
            <pc:docMk/>
            <pc:sldMk cId="2324552864" sldId="272"/>
            <ac:spMk id="11" creationId="{0E7D8D01-1B00-4C15-9DFA-87A08556D2E7}"/>
          </ac:spMkLst>
        </pc:spChg>
        <pc:picChg chg="add mod modCrop">
          <ac:chgData name="Rachel Newberry" userId="0bbb2498f9fca934" providerId="LiveId" clId="{87248A2E-0004-4999-94FA-1A53E3E8695D}" dt="2021-09-12T16:11:05.931" v="2854" actId="1440"/>
          <ac:picMkLst>
            <pc:docMk/>
            <pc:sldMk cId="2324552864" sldId="272"/>
            <ac:picMk id="3" creationId="{C4614B70-DE5B-47E4-BAFF-42056EB7D1D5}"/>
          </ac:picMkLst>
        </pc:picChg>
        <pc:picChg chg="add mod modCrop">
          <ac:chgData name="Rachel Newberry" userId="0bbb2498f9fca934" providerId="LiveId" clId="{87248A2E-0004-4999-94FA-1A53E3E8695D}" dt="2021-09-12T16:11:33.805" v="2861" actId="1076"/>
          <ac:picMkLst>
            <pc:docMk/>
            <pc:sldMk cId="2324552864" sldId="272"/>
            <ac:picMk id="12" creationId="{0907E77C-C612-49DD-90F8-1BBD341B8F4B}"/>
          </ac:picMkLst>
        </pc:picChg>
        <pc:picChg chg="add mod">
          <ac:chgData name="Rachel Newberry" userId="0bbb2498f9fca934" providerId="LiveId" clId="{87248A2E-0004-4999-94FA-1A53E3E8695D}" dt="2021-09-12T16:11:23.302" v="2858" actId="1440"/>
          <ac:picMkLst>
            <pc:docMk/>
            <pc:sldMk cId="2324552864" sldId="272"/>
            <ac:picMk id="14" creationId="{076FF070-832D-43B3-86C7-D7094E9A6A80}"/>
          </ac:picMkLst>
        </pc:picChg>
        <pc:cxnChg chg="mod">
          <ac:chgData name="Rachel Newberry" userId="0bbb2498f9fca934" providerId="LiveId" clId="{87248A2E-0004-4999-94FA-1A53E3E8695D}" dt="2021-09-12T16:48:12.647" v="3310" actId="692"/>
          <ac:cxnSpMkLst>
            <pc:docMk/>
            <pc:sldMk cId="2324552864" sldId="272"/>
            <ac:cxnSpMk id="9" creationId="{2B1EF4E4-D35D-4A1B-889E-24DC9ADBFBA3}"/>
          </ac:cxnSpMkLst>
        </pc:cxnChg>
      </pc:sldChg>
      <pc:sldChg chg="add del">
        <pc:chgData name="Rachel Newberry" userId="0bbb2498f9fca934" providerId="LiveId" clId="{87248A2E-0004-4999-94FA-1A53E3E8695D}" dt="2021-09-11T16:48:01.369" v="2284" actId="2696"/>
        <pc:sldMkLst>
          <pc:docMk/>
          <pc:sldMk cId="4042666903" sldId="272"/>
        </pc:sldMkLst>
      </pc:sldChg>
      <pc:sldChg chg="add del">
        <pc:chgData name="Rachel Newberry" userId="0bbb2498f9fca934" providerId="LiveId" clId="{87248A2E-0004-4999-94FA-1A53E3E8695D}" dt="2021-09-11T16:27:17.046" v="2055" actId="2696"/>
        <pc:sldMkLst>
          <pc:docMk/>
          <pc:sldMk cId="620624045" sldId="273"/>
        </pc:sldMkLst>
      </pc:sldChg>
      <pc:sldChg chg="addSp delSp modSp add del mod">
        <pc:chgData name="Rachel Newberry" userId="0bbb2498f9fca934" providerId="LiveId" clId="{87248A2E-0004-4999-94FA-1A53E3E8695D}" dt="2021-09-13T14:23:07.873" v="3986" actId="2696"/>
        <pc:sldMkLst>
          <pc:docMk/>
          <pc:sldMk cId="2917738555" sldId="273"/>
        </pc:sldMkLst>
        <pc:spChg chg="add del">
          <ac:chgData name="Rachel Newberry" userId="0bbb2498f9fca934" providerId="LiveId" clId="{87248A2E-0004-4999-94FA-1A53E3E8695D}" dt="2021-09-13T12:32:55.922" v="3569"/>
          <ac:spMkLst>
            <pc:docMk/>
            <pc:sldMk cId="2917738555" sldId="273"/>
            <ac:spMk id="2" creationId="{F1666727-9F24-42C3-BFD3-8AE04C882715}"/>
          </ac:spMkLst>
        </pc:spChg>
        <pc:spChg chg="add mod">
          <ac:chgData name="Rachel Newberry" userId="0bbb2498f9fca934" providerId="LiveId" clId="{87248A2E-0004-4999-94FA-1A53E3E8695D}" dt="2021-09-13T12:33:18.785" v="3574" actId="1076"/>
          <ac:spMkLst>
            <pc:docMk/>
            <pc:sldMk cId="2917738555" sldId="273"/>
            <ac:spMk id="3" creationId="{57A4A942-8538-4012-AD86-EA621005A1BC}"/>
          </ac:spMkLst>
        </pc:spChg>
        <pc:spChg chg="del">
          <ac:chgData name="Rachel Newberry" userId="0bbb2498f9fca934" providerId="LiveId" clId="{87248A2E-0004-4999-94FA-1A53E3E8695D}" dt="2021-09-12T20:00:16.459" v="3537" actId="478"/>
          <ac:spMkLst>
            <pc:docMk/>
            <pc:sldMk cId="2917738555" sldId="273"/>
            <ac:spMk id="5" creationId="{934E6363-E142-4201-A86C-D2F4E6F2BAAA}"/>
          </ac:spMkLst>
        </pc:spChg>
        <pc:spChg chg="mod">
          <ac:chgData name="Rachel Newberry" userId="0bbb2498f9fca934" providerId="LiveId" clId="{87248A2E-0004-4999-94FA-1A53E3E8695D}" dt="2021-09-13T12:32:58.643" v="3570" actId="1076"/>
          <ac:spMkLst>
            <pc:docMk/>
            <pc:sldMk cId="2917738555" sldId="273"/>
            <ac:spMk id="7" creationId="{33FA5C40-4A03-496D-A9A1-EFD8D5A8DA96}"/>
          </ac:spMkLst>
        </pc:spChg>
        <pc:spChg chg="del mod">
          <ac:chgData name="Rachel Newberry" userId="0bbb2498f9fca934" providerId="LiveId" clId="{87248A2E-0004-4999-94FA-1A53E3E8695D}" dt="2021-09-12T20:05:49.693" v="3539" actId="478"/>
          <ac:spMkLst>
            <pc:docMk/>
            <pc:sldMk cId="2917738555" sldId="273"/>
            <ac:spMk id="10" creationId="{19DD37AB-3418-4683-8FBD-60DF944EDB22}"/>
          </ac:spMkLst>
        </pc:spChg>
        <pc:spChg chg="add mod">
          <ac:chgData name="Rachel Newberry" userId="0bbb2498f9fca934" providerId="LiveId" clId="{87248A2E-0004-4999-94FA-1A53E3E8695D}" dt="2021-09-13T12:33:34.904" v="3576" actId="1076"/>
          <ac:spMkLst>
            <pc:docMk/>
            <pc:sldMk cId="2917738555" sldId="273"/>
            <ac:spMk id="10" creationId="{D443FDD6-1DE0-42B3-A56F-E554A608D099}"/>
          </ac:spMkLst>
        </pc:spChg>
        <pc:spChg chg="add mod">
          <ac:chgData name="Rachel Newberry" userId="0bbb2498f9fca934" providerId="LiveId" clId="{87248A2E-0004-4999-94FA-1A53E3E8695D}" dt="2021-09-13T12:38:17.241" v="3585" actId="1076"/>
          <ac:spMkLst>
            <pc:docMk/>
            <pc:sldMk cId="2917738555" sldId="273"/>
            <ac:spMk id="12" creationId="{80315CB2-3EAD-4076-A82F-13D4E242DF60}"/>
          </ac:spMkLst>
        </pc:spChg>
        <pc:picChg chg="add mod">
          <ac:chgData name="Rachel Newberry" userId="0bbb2498f9fca934" providerId="LiveId" clId="{87248A2E-0004-4999-94FA-1A53E3E8695D}" dt="2021-09-13T13:59:29.139" v="3779" actId="1076"/>
          <ac:picMkLst>
            <pc:docMk/>
            <pc:sldMk cId="2917738555" sldId="273"/>
            <ac:picMk id="13" creationId="{5E601838-C33E-415F-8EFB-66FF248F4EFF}"/>
          </ac:picMkLst>
        </pc:picChg>
      </pc:sldChg>
      <pc:sldChg chg="delSp add del mod">
        <pc:chgData name="Rachel Newberry" userId="0bbb2498f9fca934" providerId="LiveId" clId="{87248A2E-0004-4999-94FA-1A53E3E8695D}" dt="2021-09-12T16:22:35.804" v="2941" actId="2696"/>
        <pc:sldMkLst>
          <pc:docMk/>
          <pc:sldMk cId="3334055402" sldId="273"/>
        </pc:sldMkLst>
        <pc:spChg chg="del">
          <ac:chgData name="Rachel Newberry" userId="0bbb2498f9fca934" providerId="LiveId" clId="{87248A2E-0004-4999-94FA-1A53E3E8695D}" dt="2021-09-12T16:22:20.464" v="2938" actId="478"/>
          <ac:spMkLst>
            <pc:docMk/>
            <pc:sldMk cId="3334055402" sldId="273"/>
            <ac:spMk id="5" creationId="{39986B4B-74A3-4EA0-8E0D-719B62C98DD5}"/>
          </ac:spMkLst>
        </pc:spChg>
        <pc:spChg chg="del">
          <ac:chgData name="Rachel Newberry" userId="0bbb2498f9fca934" providerId="LiveId" clId="{87248A2E-0004-4999-94FA-1A53E3E8695D}" dt="2021-09-12T16:22:18.552" v="2937" actId="478"/>
          <ac:spMkLst>
            <pc:docMk/>
            <pc:sldMk cId="3334055402" sldId="273"/>
            <ac:spMk id="11" creationId="{0E7D8D01-1B00-4C15-9DFA-87A08556D2E7}"/>
          </ac:spMkLst>
        </pc:spChg>
      </pc:sldChg>
      <pc:sldChg chg="addSp delSp modSp add mod">
        <pc:chgData name="Rachel Newberry" userId="0bbb2498f9fca934" providerId="LiveId" clId="{87248A2E-0004-4999-94FA-1A53E3E8695D}" dt="2021-09-12T19:59:18.588" v="3536" actId="1076"/>
        <pc:sldMkLst>
          <pc:docMk/>
          <pc:sldMk cId="2663468573" sldId="274"/>
        </pc:sldMkLst>
        <pc:spChg chg="mod">
          <ac:chgData name="Rachel Newberry" userId="0bbb2498f9fca934" providerId="LiveId" clId="{87248A2E-0004-4999-94FA-1A53E3E8695D}" dt="2021-09-12T19:58:43.267" v="3529" actId="20577"/>
          <ac:spMkLst>
            <pc:docMk/>
            <pc:sldMk cId="2663468573" sldId="274"/>
            <ac:spMk id="8" creationId="{F09A942A-AD6B-4AD5-8348-7CD1B9A10E50}"/>
          </ac:spMkLst>
        </pc:spChg>
        <pc:picChg chg="del">
          <ac:chgData name="Rachel Newberry" userId="0bbb2498f9fca934" providerId="LiveId" clId="{87248A2E-0004-4999-94FA-1A53E3E8695D}" dt="2021-09-12T19:48:29.286" v="3453" actId="478"/>
          <ac:picMkLst>
            <pc:docMk/>
            <pc:sldMk cId="2663468573" sldId="274"/>
            <ac:picMk id="3" creationId="{8D958F44-D80D-4AA4-8C06-7D4CC4D54FFB}"/>
          </ac:picMkLst>
        </pc:picChg>
        <pc:picChg chg="add del mod modCrop">
          <ac:chgData name="Rachel Newberry" userId="0bbb2498f9fca934" providerId="LiveId" clId="{87248A2E-0004-4999-94FA-1A53E3E8695D}" dt="2021-09-12T19:53:40.523" v="3477" actId="478"/>
          <ac:picMkLst>
            <pc:docMk/>
            <pc:sldMk cId="2663468573" sldId="274"/>
            <ac:picMk id="5" creationId="{A065066C-3B31-4334-91FB-6A8D0A66680A}"/>
          </ac:picMkLst>
        </pc:picChg>
        <pc:picChg chg="del">
          <ac:chgData name="Rachel Newberry" userId="0bbb2498f9fca934" providerId="LiveId" clId="{87248A2E-0004-4999-94FA-1A53E3E8695D}" dt="2021-09-12T19:48:31.036" v="3454" actId="478"/>
          <ac:picMkLst>
            <pc:docMk/>
            <pc:sldMk cId="2663468573" sldId="274"/>
            <ac:picMk id="12" creationId="{59C8D37D-D4EB-46F2-A9EA-3D049FBC3754}"/>
          </ac:picMkLst>
        </pc:picChg>
        <pc:picChg chg="add mod modCrop">
          <ac:chgData name="Rachel Newberry" userId="0bbb2498f9fca934" providerId="LiveId" clId="{87248A2E-0004-4999-94FA-1A53E3E8695D}" dt="2021-09-12T19:59:18.588" v="3536" actId="1076"/>
          <ac:picMkLst>
            <pc:docMk/>
            <pc:sldMk cId="2663468573" sldId="274"/>
            <ac:picMk id="25" creationId="{8E5DAADF-1C63-4EF6-81A4-3C3FF2E3762E}"/>
          </ac:picMkLst>
        </pc:picChg>
        <pc:picChg chg="add mod ord modCrop">
          <ac:chgData name="Rachel Newberry" userId="0bbb2498f9fca934" providerId="LiveId" clId="{87248A2E-0004-4999-94FA-1A53E3E8695D}" dt="2021-09-12T19:59:15.346" v="3535" actId="1076"/>
          <ac:picMkLst>
            <pc:docMk/>
            <pc:sldMk cId="2663468573" sldId="274"/>
            <ac:picMk id="26" creationId="{41391B21-A444-4BFD-ABDC-410265360CD6}"/>
          </ac:picMkLst>
        </pc:picChg>
      </pc:sldChg>
      <pc:sldChg chg="addSp delSp modSp add mod ord">
        <pc:chgData name="Rachel Newberry" userId="0bbb2498f9fca934" providerId="LiveId" clId="{87248A2E-0004-4999-94FA-1A53E3E8695D}" dt="2021-09-13T14:25:01.724" v="3996" actId="14100"/>
        <pc:sldMkLst>
          <pc:docMk/>
          <pc:sldMk cId="990960895" sldId="275"/>
        </pc:sldMkLst>
        <pc:spChg chg="del">
          <ac:chgData name="Rachel Newberry" userId="0bbb2498f9fca934" providerId="LiveId" clId="{87248A2E-0004-4999-94FA-1A53E3E8695D}" dt="2021-09-13T12:37:10.482" v="3578" actId="478"/>
          <ac:spMkLst>
            <pc:docMk/>
            <pc:sldMk cId="990960895" sldId="275"/>
            <ac:spMk id="3" creationId="{57A4A942-8538-4012-AD86-EA621005A1BC}"/>
          </ac:spMkLst>
        </pc:spChg>
        <pc:spChg chg="del">
          <ac:chgData name="Rachel Newberry" userId="0bbb2498f9fca934" providerId="LiveId" clId="{87248A2E-0004-4999-94FA-1A53E3E8695D}" dt="2021-09-13T12:37:15.233" v="3580" actId="478"/>
          <ac:spMkLst>
            <pc:docMk/>
            <pc:sldMk cId="990960895" sldId="275"/>
            <ac:spMk id="7" creationId="{33FA5C40-4A03-496D-A9A1-EFD8D5A8DA96}"/>
          </ac:spMkLst>
        </pc:spChg>
        <pc:spChg chg="del">
          <ac:chgData name="Rachel Newberry" userId="0bbb2498f9fca934" providerId="LiveId" clId="{87248A2E-0004-4999-94FA-1A53E3E8695D}" dt="2021-09-13T12:37:12.433" v="3579" actId="478"/>
          <ac:spMkLst>
            <pc:docMk/>
            <pc:sldMk cId="990960895" sldId="275"/>
            <ac:spMk id="10" creationId="{D443FDD6-1DE0-42B3-A56F-E554A608D099}"/>
          </ac:spMkLst>
        </pc:spChg>
        <pc:spChg chg="add del mod">
          <ac:chgData name="Rachel Newberry" userId="0bbb2498f9fca934" providerId="LiveId" clId="{87248A2E-0004-4999-94FA-1A53E3E8695D}" dt="2021-09-13T13:58:53.897" v="3773" actId="478"/>
          <ac:spMkLst>
            <pc:docMk/>
            <pc:sldMk cId="990960895" sldId="275"/>
            <ac:spMk id="11" creationId="{6C525B90-85D2-472A-B288-6BC53553C7D8}"/>
          </ac:spMkLst>
        </pc:spChg>
        <pc:spChg chg="add del mod">
          <ac:chgData name="Rachel Newberry" userId="0bbb2498f9fca934" providerId="LiveId" clId="{87248A2E-0004-4999-94FA-1A53E3E8695D}" dt="2021-09-13T13:55:38.512" v="3685" actId="478"/>
          <ac:spMkLst>
            <pc:docMk/>
            <pc:sldMk cId="990960895" sldId="275"/>
            <ac:spMk id="12" creationId="{D8F04152-C31D-41A8-9D11-9E0A34748932}"/>
          </ac:spMkLst>
        </pc:spChg>
        <pc:spChg chg="add del mod">
          <ac:chgData name="Rachel Newberry" userId="0bbb2498f9fca934" providerId="LiveId" clId="{87248A2E-0004-4999-94FA-1A53E3E8695D}" dt="2021-09-13T13:55:40.890" v="3687" actId="478"/>
          <ac:spMkLst>
            <pc:docMk/>
            <pc:sldMk cId="990960895" sldId="275"/>
            <ac:spMk id="14" creationId="{AA225355-BFE2-4C52-8F84-77F1D5BBA4B8}"/>
          </ac:spMkLst>
        </pc:spChg>
        <pc:spChg chg="add del mod">
          <ac:chgData name="Rachel Newberry" userId="0bbb2498f9fca934" providerId="LiveId" clId="{87248A2E-0004-4999-94FA-1A53E3E8695D}" dt="2021-09-13T13:55:42.032" v="3688" actId="478"/>
          <ac:spMkLst>
            <pc:docMk/>
            <pc:sldMk cId="990960895" sldId="275"/>
            <ac:spMk id="16" creationId="{C1137DB6-C642-4CC4-8E92-B54E1B5DAC3D}"/>
          </ac:spMkLst>
        </pc:spChg>
        <pc:spChg chg="add del mod">
          <ac:chgData name="Rachel Newberry" userId="0bbb2498f9fca934" providerId="LiveId" clId="{87248A2E-0004-4999-94FA-1A53E3E8695D}" dt="2021-09-13T13:55:43.201" v="3689" actId="478"/>
          <ac:spMkLst>
            <pc:docMk/>
            <pc:sldMk cId="990960895" sldId="275"/>
            <ac:spMk id="18" creationId="{8946E27D-AAFC-4594-B00A-449576AFC85C}"/>
          </ac:spMkLst>
        </pc:spChg>
        <pc:graphicFrameChg chg="add del mod modGraphic">
          <ac:chgData name="Rachel Newberry" userId="0bbb2498f9fca934" providerId="LiveId" clId="{87248A2E-0004-4999-94FA-1A53E3E8695D}" dt="2021-09-13T13:57:52.457" v="3765" actId="478"/>
          <ac:graphicFrameMkLst>
            <pc:docMk/>
            <pc:sldMk cId="990960895" sldId="275"/>
            <ac:graphicFrameMk id="19" creationId="{6173E995-F19C-492C-A101-A6204E0B8A2B}"/>
          </ac:graphicFrameMkLst>
        </pc:graphicFrameChg>
        <pc:graphicFrameChg chg="add del mod modGraphic">
          <ac:chgData name="Rachel Newberry" userId="0bbb2498f9fca934" providerId="LiveId" clId="{87248A2E-0004-4999-94FA-1A53E3E8695D}" dt="2021-09-13T13:54:10.265" v="3676" actId="478"/>
          <ac:graphicFrameMkLst>
            <pc:docMk/>
            <pc:sldMk cId="990960895" sldId="275"/>
            <ac:graphicFrameMk id="23" creationId="{57703CE9-C18E-4E2E-862D-18CA88DD881F}"/>
          </ac:graphicFrameMkLst>
        </pc:graphicFrameChg>
        <pc:graphicFrameChg chg="add mod modGraphic">
          <ac:chgData name="Rachel Newberry" userId="0bbb2498f9fca934" providerId="LiveId" clId="{87248A2E-0004-4999-94FA-1A53E3E8695D}" dt="2021-09-13T14:24:41.310" v="3993" actId="1076"/>
          <ac:graphicFrameMkLst>
            <pc:docMk/>
            <pc:sldMk cId="990960895" sldId="275"/>
            <ac:graphicFrameMk id="24" creationId="{05E28322-A6A7-4794-90AC-4AF469FDCD57}"/>
          </ac:graphicFrameMkLst>
        </pc:graphicFrameChg>
        <pc:picChg chg="add del mod">
          <ac:chgData name="Rachel Newberry" userId="0bbb2498f9fca934" providerId="LiveId" clId="{87248A2E-0004-4999-94FA-1A53E3E8695D}" dt="2021-09-13T13:59:31.577" v="3780" actId="478"/>
          <ac:picMkLst>
            <pc:docMk/>
            <pc:sldMk cId="990960895" sldId="275"/>
            <ac:picMk id="20" creationId="{65A38B2E-0F37-4B12-8168-3574819DF6C3}"/>
          </ac:picMkLst>
        </pc:picChg>
        <pc:picChg chg="add mod">
          <ac:chgData name="Rachel Newberry" userId="0bbb2498f9fca934" providerId="LiveId" clId="{87248A2E-0004-4999-94FA-1A53E3E8695D}" dt="2021-09-13T14:25:01.724" v="3996" actId="14100"/>
          <ac:picMkLst>
            <pc:docMk/>
            <pc:sldMk cId="990960895" sldId="275"/>
            <ac:picMk id="25" creationId="{ACFF7650-9E7A-468A-9E22-A72295C2034D}"/>
          </ac:picMkLst>
        </pc:picChg>
      </pc:sldChg>
      <pc:sldChg chg="delSp modSp add del mod">
        <pc:chgData name="Rachel Newberry" userId="0bbb2498f9fca934" providerId="LiveId" clId="{87248A2E-0004-4999-94FA-1A53E3E8695D}" dt="2021-09-13T14:23:04.512" v="3985" actId="2696"/>
        <pc:sldMkLst>
          <pc:docMk/>
          <pc:sldMk cId="3281308535" sldId="276"/>
        </pc:sldMkLst>
        <pc:graphicFrameChg chg="del">
          <ac:chgData name="Rachel Newberry" userId="0bbb2498f9fca934" providerId="LiveId" clId="{87248A2E-0004-4999-94FA-1A53E3E8695D}" dt="2021-09-13T13:55:15.349" v="3683" actId="478"/>
          <ac:graphicFrameMkLst>
            <pc:docMk/>
            <pc:sldMk cId="3281308535" sldId="276"/>
            <ac:graphicFrameMk id="19" creationId="{6173E995-F19C-492C-A101-A6204E0B8A2B}"/>
          </ac:graphicFrameMkLst>
        </pc:graphicFrameChg>
        <pc:graphicFrameChg chg="mod">
          <ac:chgData name="Rachel Newberry" userId="0bbb2498f9fca934" providerId="LiveId" clId="{87248A2E-0004-4999-94FA-1A53E3E8695D}" dt="2021-09-13T13:55:09.046" v="3682" actId="20577"/>
          <ac:graphicFrameMkLst>
            <pc:docMk/>
            <pc:sldMk cId="3281308535" sldId="276"/>
            <ac:graphicFrameMk id="23" creationId="{57703CE9-C18E-4E2E-862D-18CA88DD881F}"/>
          </ac:graphicFrameMkLst>
        </pc:graphicFrameChg>
      </pc:sldChg>
      <pc:sldChg chg="add del">
        <pc:chgData name="Rachel Newberry" userId="0bbb2498f9fca934" providerId="LiveId" clId="{87248A2E-0004-4999-94FA-1A53E3E8695D}" dt="2021-09-13T14:23:02.114" v="3984" actId="2696"/>
        <pc:sldMkLst>
          <pc:docMk/>
          <pc:sldMk cId="3732512331" sldId="277"/>
        </pc:sldMkLst>
      </pc:sldChg>
      <pc:sldChg chg="add del">
        <pc:chgData name="Rachel Newberry" userId="0bbb2498f9fca934" providerId="LiveId" clId="{87248A2E-0004-4999-94FA-1A53E3E8695D}" dt="2021-09-13T14:00:08.235" v="3781" actId="2696"/>
        <pc:sldMkLst>
          <pc:docMk/>
          <pc:sldMk cId="1789728786" sldId="27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4BD955-463C-48DF-AF5B-98CA6A58E0DF}" type="doc">
      <dgm:prSet loTypeId="urn:microsoft.com/office/officeart/2011/layout/TabList" loCatId="list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31D8834-C1A1-48BD-82E3-6612EB4962DC}">
      <dgm:prSet phldrT="[Text]"/>
      <dgm:spPr>
        <a:solidFill>
          <a:srgbClr val="E5AD1A"/>
        </a:solidFill>
      </dgm:spPr>
      <dgm:t>
        <a:bodyPr/>
        <a:lstStyle/>
        <a:p>
          <a:r>
            <a:rPr lang="en-US" dirty="0"/>
            <a:t>Finding Data</a:t>
          </a:r>
        </a:p>
      </dgm:t>
    </dgm:pt>
    <dgm:pt modelId="{16BA443D-8191-413A-B03A-6DC4E7A3F0C4}" type="parTrans" cxnId="{7268B5F7-0E62-46C5-8913-EE3D3071D02F}">
      <dgm:prSet/>
      <dgm:spPr/>
      <dgm:t>
        <a:bodyPr/>
        <a:lstStyle/>
        <a:p>
          <a:endParaRPr lang="en-US"/>
        </a:p>
      </dgm:t>
    </dgm:pt>
    <dgm:pt modelId="{C3B948F0-980B-4D62-8E57-036941345979}" type="sibTrans" cxnId="{7268B5F7-0E62-46C5-8913-EE3D3071D02F}">
      <dgm:prSet/>
      <dgm:spPr/>
      <dgm:t>
        <a:bodyPr/>
        <a:lstStyle/>
        <a:p>
          <a:endParaRPr lang="en-US"/>
        </a:p>
      </dgm:t>
    </dgm:pt>
    <dgm:pt modelId="{F686C2CE-69EA-4668-B802-AF4418B7F154}">
      <dgm:prSet phldrT="[Text]"/>
      <dgm:spPr/>
      <dgm:t>
        <a:bodyPr/>
        <a:lstStyle/>
        <a:p>
          <a:r>
            <a:rPr lang="en-US" dirty="0"/>
            <a:t>Three Data Sources: Kaggle &amp; Data World</a:t>
          </a:r>
        </a:p>
      </dgm:t>
    </dgm:pt>
    <dgm:pt modelId="{32838066-DC36-459E-8210-59A22377A4C2}" type="parTrans" cxnId="{13514D6F-A83B-4A23-912B-B76A385F9531}">
      <dgm:prSet/>
      <dgm:spPr/>
      <dgm:t>
        <a:bodyPr/>
        <a:lstStyle/>
        <a:p>
          <a:endParaRPr lang="en-US"/>
        </a:p>
      </dgm:t>
    </dgm:pt>
    <dgm:pt modelId="{1E2AEDE8-7FD4-40AD-9CAB-6F199D7E3D58}" type="sibTrans" cxnId="{13514D6F-A83B-4A23-912B-B76A385F9531}">
      <dgm:prSet/>
      <dgm:spPr/>
      <dgm:t>
        <a:bodyPr/>
        <a:lstStyle/>
        <a:p>
          <a:endParaRPr lang="en-US"/>
        </a:p>
      </dgm:t>
    </dgm:pt>
    <dgm:pt modelId="{B4B4AA36-A050-4D2A-9C0E-314DB23824EC}">
      <dgm:prSet phldrT="[Text]" custT="1"/>
      <dgm:spPr/>
      <dgm:t>
        <a:bodyPr/>
        <a:lstStyle/>
        <a:p>
          <a:r>
            <a:rPr lang="en-US" sz="1200" dirty="0"/>
            <a:t>This is a pre-ETL stage that involves data research and screening, as well as developing a project proposal. </a:t>
          </a:r>
        </a:p>
      </dgm:t>
    </dgm:pt>
    <dgm:pt modelId="{E1AD388C-147C-496E-9FA8-86E2A9889D54}" type="parTrans" cxnId="{DD0942C8-3921-4675-AF16-93AE4863A0F1}">
      <dgm:prSet/>
      <dgm:spPr/>
      <dgm:t>
        <a:bodyPr/>
        <a:lstStyle/>
        <a:p>
          <a:endParaRPr lang="en-US"/>
        </a:p>
      </dgm:t>
    </dgm:pt>
    <dgm:pt modelId="{CC0DEDD3-38B1-4347-BD8C-4BF88734148A}" type="sibTrans" cxnId="{DD0942C8-3921-4675-AF16-93AE4863A0F1}">
      <dgm:prSet/>
      <dgm:spPr/>
      <dgm:t>
        <a:bodyPr/>
        <a:lstStyle/>
        <a:p>
          <a:endParaRPr lang="en-US"/>
        </a:p>
      </dgm:t>
    </dgm:pt>
    <dgm:pt modelId="{F71B7A24-03D7-4E70-AF03-B5D119DACAB1}">
      <dgm:prSet phldrT="[Text]"/>
      <dgm:spPr>
        <a:solidFill>
          <a:srgbClr val="008100"/>
        </a:solidFill>
      </dgm:spPr>
      <dgm:t>
        <a:bodyPr/>
        <a:lstStyle/>
        <a:p>
          <a:r>
            <a:rPr lang="en-US" dirty="0"/>
            <a:t>Extract Data</a:t>
          </a:r>
        </a:p>
      </dgm:t>
    </dgm:pt>
    <dgm:pt modelId="{9826F865-06B3-4A75-9F44-F8CF20D229F1}" type="parTrans" cxnId="{896B0927-C03C-4375-96B3-4441E580BCC3}">
      <dgm:prSet/>
      <dgm:spPr/>
      <dgm:t>
        <a:bodyPr/>
        <a:lstStyle/>
        <a:p>
          <a:endParaRPr lang="en-US"/>
        </a:p>
      </dgm:t>
    </dgm:pt>
    <dgm:pt modelId="{FCCC8246-C77F-4D92-A82C-1F8409E22A72}" type="sibTrans" cxnId="{896B0927-C03C-4375-96B3-4441E580BCC3}">
      <dgm:prSet/>
      <dgm:spPr/>
      <dgm:t>
        <a:bodyPr/>
        <a:lstStyle/>
        <a:p>
          <a:endParaRPr lang="en-US"/>
        </a:p>
      </dgm:t>
    </dgm:pt>
    <dgm:pt modelId="{DBDF6FF0-A774-4C69-A41B-9D0220DCDFA8}">
      <dgm:prSet phldrT="[Text]"/>
      <dgm:spPr/>
      <dgm:t>
        <a:bodyPr/>
        <a:lstStyle/>
        <a:p>
          <a:r>
            <a:rPr lang="en-US" dirty="0"/>
            <a:t>CVS Files</a:t>
          </a:r>
        </a:p>
      </dgm:t>
    </dgm:pt>
    <dgm:pt modelId="{972DC64C-2B9D-463B-9950-C0FD5F38F262}" type="parTrans" cxnId="{005F3824-80D4-4DCD-819F-D6B02D8F46E1}">
      <dgm:prSet/>
      <dgm:spPr/>
      <dgm:t>
        <a:bodyPr/>
        <a:lstStyle/>
        <a:p>
          <a:endParaRPr lang="en-US"/>
        </a:p>
      </dgm:t>
    </dgm:pt>
    <dgm:pt modelId="{079ABECD-52C4-4792-9B79-D1D1747BCB3C}" type="sibTrans" cxnId="{005F3824-80D4-4DCD-819F-D6B02D8F46E1}">
      <dgm:prSet/>
      <dgm:spPr/>
      <dgm:t>
        <a:bodyPr/>
        <a:lstStyle/>
        <a:p>
          <a:endParaRPr lang="en-US"/>
        </a:p>
      </dgm:t>
    </dgm:pt>
    <dgm:pt modelId="{2E31E8F3-CDF8-478F-AAC9-43DC08326715}">
      <dgm:prSet phldrT="[Text]" custT="1"/>
      <dgm:spPr/>
      <dgm:t>
        <a:bodyPr/>
        <a:lstStyle/>
        <a:p>
          <a:r>
            <a:rPr lang="en-US" sz="1200" dirty="0"/>
            <a:t>Extracted CSV files were inspected to identify possible flaws including different column titles, labelling format, and dates.</a:t>
          </a:r>
        </a:p>
      </dgm:t>
    </dgm:pt>
    <dgm:pt modelId="{8D849D1B-CCDE-400C-A314-D4DEB88105EF}" type="parTrans" cxnId="{D14E61F3-FBA2-43ED-B593-299DB6F60D46}">
      <dgm:prSet/>
      <dgm:spPr/>
      <dgm:t>
        <a:bodyPr/>
        <a:lstStyle/>
        <a:p>
          <a:endParaRPr lang="en-US"/>
        </a:p>
      </dgm:t>
    </dgm:pt>
    <dgm:pt modelId="{B007068C-7781-4A9F-99B4-92763B966D6F}" type="sibTrans" cxnId="{D14E61F3-FBA2-43ED-B593-299DB6F60D46}">
      <dgm:prSet/>
      <dgm:spPr/>
      <dgm:t>
        <a:bodyPr/>
        <a:lstStyle/>
        <a:p>
          <a:endParaRPr lang="en-US"/>
        </a:p>
      </dgm:t>
    </dgm:pt>
    <dgm:pt modelId="{B4076B53-9433-4657-80A5-5D251F0B3FA5}">
      <dgm:prSet phldrT="[Text]"/>
      <dgm:spPr>
        <a:solidFill>
          <a:srgbClr val="AF112F"/>
        </a:solidFill>
      </dgm:spPr>
      <dgm:t>
        <a:bodyPr/>
        <a:lstStyle/>
        <a:p>
          <a:r>
            <a:rPr lang="en-US" dirty="0"/>
            <a:t>Transform Data</a:t>
          </a:r>
        </a:p>
      </dgm:t>
    </dgm:pt>
    <dgm:pt modelId="{EAC0FA5D-D2DE-43FE-822A-1651E285C0E3}" type="parTrans" cxnId="{1DBFDFA6-E46D-458A-809A-0FB681F96D0E}">
      <dgm:prSet/>
      <dgm:spPr/>
      <dgm:t>
        <a:bodyPr/>
        <a:lstStyle/>
        <a:p>
          <a:endParaRPr lang="en-US"/>
        </a:p>
      </dgm:t>
    </dgm:pt>
    <dgm:pt modelId="{FCEA91EF-F322-4B4A-AD9D-440E5056484C}" type="sibTrans" cxnId="{1DBFDFA6-E46D-458A-809A-0FB681F96D0E}">
      <dgm:prSet/>
      <dgm:spPr/>
      <dgm:t>
        <a:bodyPr/>
        <a:lstStyle/>
        <a:p>
          <a:endParaRPr lang="en-US"/>
        </a:p>
      </dgm:t>
    </dgm:pt>
    <dgm:pt modelId="{1EBF0038-31E0-40DA-B3BB-45F41C67F096}">
      <dgm:prSet phldrT="[Text]"/>
      <dgm:spPr/>
      <dgm:t>
        <a:bodyPr/>
        <a:lstStyle/>
        <a:p>
          <a:r>
            <a:rPr lang="en-US" dirty="0"/>
            <a:t>Data Frames</a:t>
          </a:r>
        </a:p>
      </dgm:t>
    </dgm:pt>
    <dgm:pt modelId="{598B3660-E4D7-448F-8A6A-9F6662FDB5E9}" type="parTrans" cxnId="{03F78F0E-D65A-46F2-9441-8A91994D4985}">
      <dgm:prSet/>
      <dgm:spPr/>
      <dgm:t>
        <a:bodyPr/>
        <a:lstStyle/>
        <a:p>
          <a:endParaRPr lang="en-US"/>
        </a:p>
      </dgm:t>
    </dgm:pt>
    <dgm:pt modelId="{A75A04E0-FEAF-45A0-85A6-D36962D2ECF0}" type="sibTrans" cxnId="{03F78F0E-D65A-46F2-9441-8A91994D4985}">
      <dgm:prSet/>
      <dgm:spPr/>
      <dgm:t>
        <a:bodyPr/>
        <a:lstStyle/>
        <a:p>
          <a:endParaRPr lang="en-US"/>
        </a:p>
      </dgm:t>
    </dgm:pt>
    <dgm:pt modelId="{020CC0A6-4991-4639-A1EB-282CBDC0B00A}">
      <dgm:prSet phldrT="[Text]" custT="1"/>
      <dgm:spPr/>
      <dgm:t>
        <a:bodyPr/>
        <a:lstStyle/>
        <a:p>
          <a:r>
            <a:rPr lang="en-US" sz="1200" dirty="0"/>
            <a:t>Created a Medals Data Frame and split Data Frame to three using groupby function by medal categories: Gold, Silver, and Bronze. </a:t>
          </a:r>
        </a:p>
      </dgm:t>
    </dgm:pt>
    <dgm:pt modelId="{120054A1-1076-4C96-A1E2-A5DF0184E164}" type="parTrans" cxnId="{1ED8761F-29EA-4A8F-A94E-CFD42A566474}">
      <dgm:prSet/>
      <dgm:spPr/>
      <dgm:t>
        <a:bodyPr/>
        <a:lstStyle/>
        <a:p>
          <a:endParaRPr lang="en-US"/>
        </a:p>
      </dgm:t>
    </dgm:pt>
    <dgm:pt modelId="{01BCC165-1ED3-48E8-A64E-1C3A1EF7A15D}" type="sibTrans" cxnId="{1ED8761F-29EA-4A8F-A94E-CFD42A566474}">
      <dgm:prSet/>
      <dgm:spPr/>
      <dgm:t>
        <a:bodyPr/>
        <a:lstStyle/>
        <a:p>
          <a:endParaRPr lang="en-US"/>
        </a:p>
      </dgm:t>
    </dgm:pt>
    <dgm:pt modelId="{C199A58A-0C02-4DFE-B2E6-49F034E80FE5}">
      <dgm:prSet phldrT="[Text]"/>
      <dgm:spPr>
        <a:solidFill>
          <a:srgbClr val="0016A2"/>
        </a:solidFill>
      </dgm:spPr>
      <dgm:t>
        <a:bodyPr/>
        <a:lstStyle/>
        <a:p>
          <a:r>
            <a:rPr lang="en-US" dirty="0"/>
            <a:t>Load Data</a:t>
          </a:r>
        </a:p>
      </dgm:t>
    </dgm:pt>
    <dgm:pt modelId="{2E5D94F7-81D7-40AB-846A-47E05BAE7C7F}" type="parTrans" cxnId="{C15D3CBB-0C45-4B44-88F6-56EF11688A7D}">
      <dgm:prSet/>
      <dgm:spPr/>
      <dgm:t>
        <a:bodyPr/>
        <a:lstStyle/>
        <a:p>
          <a:endParaRPr lang="en-US"/>
        </a:p>
      </dgm:t>
    </dgm:pt>
    <dgm:pt modelId="{8F5C8435-7C07-46B4-9F75-821BFFF59CE1}" type="sibTrans" cxnId="{C15D3CBB-0C45-4B44-88F6-56EF11688A7D}">
      <dgm:prSet/>
      <dgm:spPr/>
      <dgm:t>
        <a:bodyPr/>
        <a:lstStyle/>
        <a:p>
          <a:endParaRPr lang="en-US"/>
        </a:p>
      </dgm:t>
    </dgm:pt>
    <dgm:pt modelId="{881F86FC-F410-4B5D-AFAF-430F226FB6A9}">
      <dgm:prSet phldrT="[Text]" custT="1"/>
      <dgm:spPr/>
      <dgm:t>
        <a:bodyPr/>
        <a:lstStyle/>
        <a:p>
          <a:r>
            <a:rPr lang="en-US" sz="1200" dirty="0"/>
            <a:t>Initialized engine to connect to postgress (pgAdmin) and checked for tables using engine.table_names().</a:t>
          </a:r>
        </a:p>
      </dgm:t>
    </dgm:pt>
    <dgm:pt modelId="{29AF5CF7-41E6-458E-B4A4-912AA7B00BEA}" type="parTrans" cxnId="{7881F961-92B4-4DCC-978E-8EA86EBB1AFE}">
      <dgm:prSet/>
      <dgm:spPr/>
      <dgm:t>
        <a:bodyPr/>
        <a:lstStyle/>
        <a:p>
          <a:endParaRPr lang="en-US"/>
        </a:p>
      </dgm:t>
    </dgm:pt>
    <dgm:pt modelId="{0C3F9171-185E-4C05-AF68-B5C9F415B7A1}" type="sibTrans" cxnId="{7881F961-92B4-4DCC-978E-8EA86EBB1AFE}">
      <dgm:prSet/>
      <dgm:spPr/>
      <dgm:t>
        <a:bodyPr/>
        <a:lstStyle/>
        <a:p>
          <a:endParaRPr lang="en-US"/>
        </a:p>
      </dgm:t>
    </dgm:pt>
    <dgm:pt modelId="{3BAACA55-3FDF-4D7A-86A9-08AD266EA541}">
      <dgm:prSet phldrT="[Text]"/>
      <dgm:spPr/>
      <dgm:t>
        <a:bodyPr/>
        <a:lstStyle/>
        <a:p>
          <a:r>
            <a:rPr lang="en-US" dirty="0"/>
            <a:t>ERD Depicting Tables</a:t>
          </a:r>
        </a:p>
      </dgm:t>
    </dgm:pt>
    <dgm:pt modelId="{B88EE49D-CB9F-4235-A289-B12AF15F48FD}" type="parTrans" cxnId="{1064C8CE-EEC4-461D-9DB6-2D330336EFA1}">
      <dgm:prSet/>
      <dgm:spPr/>
      <dgm:t>
        <a:bodyPr/>
        <a:lstStyle/>
        <a:p>
          <a:endParaRPr lang="en-US"/>
        </a:p>
      </dgm:t>
    </dgm:pt>
    <dgm:pt modelId="{01FF6972-FE5A-472D-BDBE-F7073719CA66}" type="sibTrans" cxnId="{1064C8CE-EEC4-461D-9DB6-2D330336EFA1}">
      <dgm:prSet/>
      <dgm:spPr/>
      <dgm:t>
        <a:bodyPr/>
        <a:lstStyle/>
        <a:p>
          <a:endParaRPr lang="en-US"/>
        </a:p>
      </dgm:t>
    </dgm:pt>
    <dgm:pt modelId="{497DD3A0-90B6-4406-9B30-87924A353A76}">
      <dgm:prSet phldrT="[Text]" custT="1"/>
      <dgm:spPr/>
      <dgm:t>
        <a:bodyPr/>
        <a:lstStyle/>
        <a:p>
          <a:r>
            <a:rPr lang="en-US" sz="1200" dirty="0"/>
            <a:t>On Jupyter, dependencies (Pandas, NumPy and  SQL Alchemy) were imported dependencies.</a:t>
          </a:r>
          <a:endParaRPr lang="en-US" sz="1400" dirty="0"/>
        </a:p>
      </dgm:t>
    </dgm:pt>
    <dgm:pt modelId="{E8301738-D276-4001-834A-7AD8563FF5E4}" type="parTrans" cxnId="{2C23BE14-25A1-4476-A222-967A7A6452E3}">
      <dgm:prSet/>
      <dgm:spPr/>
      <dgm:t>
        <a:bodyPr/>
        <a:lstStyle/>
        <a:p>
          <a:endParaRPr lang="en-US"/>
        </a:p>
      </dgm:t>
    </dgm:pt>
    <dgm:pt modelId="{8D18DFF6-1029-4C3D-BE33-F60BBF1C69F2}" type="sibTrans" cxnId="{2C23BE14-25A1-4476-A222-967A7A6452E3}">
      <dgm:prSet/>
      <dgm:spPr/>
      <dgm:t>
        <a:bodyPr/>
        <a:lstStyle/>
        <a:p>
          <a:endParaRPr lang="en-US"/>
        </a:p>
      </dgm:t>
    </dgm:pt>
    <dgm:pt modelId="{2C0002F5-7C40-48A5-9E02-C22DCEBAACC9}">
      <dgm:prSet phldrT="[Text]" custT="1"/>
      <dgm:spPr/>
      <dgm:t>
        <a:bodyPr/>
        <a:lstStyle/>
        <a:p>
          <a:r>
            <a:rPr lang="en-US" sz="1200" dirty="0"/>
            <a:t>Additional columns for medals count were inserted. To convert data to integers NaN values were replaced by zero(0) and columns were  then changed to (int) data type.</a:t>
          </a:r>
        </a:p>
      </dgm:t>
    </dgm:pt>
    <dgm:pt modelId="{36A05A76-0BC8-4FEA-AE2B-DD1D7AC24292}" type="parTrans" cxnId="{6C61BEF7-3F6C-48F7-8D78-285ED98056E9}">
      <dgm:prSet/>
      <dgm:spPr/>
      <dgm:t>
        <a:bodyPr/>
        <a:lstStyle/>
        <a:p>
          <a:endParaRPr lang="en-US"/>
        </a:p>
      </dgm:t>
    </dgm:pt>
    <dgm:pt modelId="{13EAF953-C70C-4711-B810-A4C2A364D19F}" type="sibTrans" cxnId="{6C61BEF7-3F6C-48F7-8D78-285ED98056E9}">
      <dgm:prSet/>
      <dgm:spPr/>
      <dgm:t>
        <a:bodyPr/>
        <a:lstStyle/>
        <a:p>
          <a:endParaRPr lang="en-US"/>
        </a:p>
      </dgm:t>
    </dgm:pt>
    <dgm:pt modelId="{4ECF0644-52AE-40E1-8CE9-F205D684C33A}">
      <dgm:prSet phldrT="[Text]" custT="1"/>
      <dgm:spPr/>
      <dgm:t>
        <a:bodyPr/>
        <a:lstStyle/>
        <a:p>
          <a:r>
            <a:rPr lang="en-US" sz="1200" dirty="0"/>
            <a:t>Medals and athletes' tables were merged.  Columns were filtered, renamed and formatted.  Columns with empty rows and duplicate insertions were dropped. </a:t>
          </a:r>
        </a:p>
      </dgm:t>
    </dgm:pt>
    <dgm:pt modelId="{CF2365E1-596F-44E7-B178-0CBD96C21A84}" type="parTrans" cxnId="{AEBC06AC-ABB6-4DC7-8DE5-DDD230D111B2}">
      <dgm:prSet/>
      <dgm:spPr/>
      <dgm:t>
        <a:bodyPr/>
        <a:lstStyle/>
        <a:p>
          <a:endParaRPr lang="en-US"/>
        </a:p>
      </dgm:t>
    </dgm:pt>
    <dgm:pt modelId="{29A45BA4-F295-49C1-A1E7-9A8CD47E3E33}" type="sibTrans" cxnId="{AEBC06AC-ABB6-4DC7-8DE5-DDD230D111B2}">
      <dgm:prSet/>
      <dgm:spPr/>
      <dgm:t>
        <a:bodyPr/>
        <a:lstStyle/>
        <a:p>
          <a:endParaRPr lang="en-US"/>
        </a:p>
      </dgm:t>
    </dgm:pt>
    <dgm:pt modelId="{0444C473-9E62-41B1-9BB2-EAB00775A196}">
      <dgm:prSet phldrT="[Text]" custT="1"/>
      <dgm:spPr/>
      <dgm:t>
        <a:bodyPr/>
        <a:lstStyle/>
        <a:p>
          <a:r>
            <a:rPr lang="en-US" sz="1200" dirty="0"/>
            <a:t>The two cost Data Frames’ columns were filtered and renamed.  Duplicates were dropped, Standardized NaN values. Merged the two cost Data Frames based on year and city.</a:t>
          </a:r>
        </a:p>
      </dgm:t>
    </dgm:pt>
    <dgm:pt modelId="{C98AEBC3-1C29-4DD4-966E-BBF7135A6243}" type="parTrans" cxnId="{6B6365C4-C4AD-4837-B385-263B7180FF1B}">
      <dgm:prSet/>
      <dgm:spPr/>
      <dgm:t>
        <a:bodyPr/>
        <a:lstStyle/>
        <a:p>
          <a:endParaRPr lang="en-US"/>
        </a:p>
      </dgm:t>
    </dgm:pt>
    <dgm:pt modelId="{CA067047-7A28-4771-934C-FEE401BAEF1A}" type="sibTrans" cxnId="{6B6365C4-C4AD-4837-B385-263B7180FF1B}">
      <dgm:prSet/>
      <dgm:spPr/>
      <dgm:t>
        <a:bodyPr/>
        <a:lstStyle/>
        <a:p>
          <a:endParaRPr lang="en-US"/>
        </a:p>
      </dgm:t>
    </dgm:pt>
    <dgm:pt modelId="{D13F472F-3C16-4660-A767-82F6B6455247}">
      <dgm:prSet phldrT="[Text]" custT="1"/>
      <dgm:spPr/>
      <dgm:t>
        <a:bodyPr/>
        <a:lstStyle/>
        <a:p>
          <a:r>
            <a:rPr lang="en-US" sz="1200" dirty="0"/>
            <a:t>Through pgAdmin, we created tables, loaded data and joined them to get the relevant columns to our question.  This database was chosen because the Olympics is a very structured event, and we believed that a relational database would be the best way to load the data. The data was structured in a way, that there were many common columns that we could use to merge the data together.</a:t>
          </a:r>
        </a:p>
      </dgm:t>
    </dgm:pt>
    <dgm:pt modelId="{383A890C-3E61-43C2-A9A3-20ED51E918A0}" type="parTrans" cxnId="{B073302E-7ABF-4A96-9B8D-4353F9B5525A}">
      <dgm:prSet/>
      <dgm:spPr/>
      <dgm:t>
        <a:bodyPr/>
        <a:lstStyle/>
        <a:p>
          <a:endParaRPr lang="en-US"/>
        </a:p>
      </dgm:t>
    </dgm:pt>
    <dgm:pt modelId="{652AE463-542D-4ADE-8EFC-64B85DCAD48E}" type="sibTrans" cxnId="{B073302E-7ABF-4A96-9B8D-4353F9B5525A}">
      <dgm:prSet/>
      <dgm:spPr/>
      <dgm:t>
        <a:bodyPr/>
        <a:lstStyle/>
        <a:p>
          <a:endParaRPr lang="en-US"/>
        </a:p>
      </dgm:t>
    </dgm:pt>
    <dgm:pt modelId="{6EB2B75D-4A0D-4E5D-948E-664677220E9E}" type="pres">
      <dgm:prSet presAssocID="{194BD955-463C-48DF-AF5B-98CA6A58E0DF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C4FEC6A-1B60-4451-8E8F-0414F84EA405}" type="pres">
      <dgm:prSet presAssocID="{B31D8834-C1A1-48BD-82E3-6612EB4962DC}" presName="composite" presStyleCnt="0"/>
      <dgm:spPr/>
    </dgm:pt>
    <dgm:pt modelId="{4A025B61-4C21-47A3-8485-4BCD42D8E50C}" type="pres">
      <dgm:prSet presAssocID="{B31D8834-C1A1-48BD-82E3-6612EB4962DC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BF21BA06-86B4-4B49-94EF-5BD16999C1C3}" type="pres">
      <dgm:prSet presAssocID="{B31D8834-C1A1-48BD-82E3-6612EB4962DC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9F973DCB-8DAB-4E90-9495-0D2EE1BF431C}" type="pres">
      <dgm:prSet presAssocID="{B31D8834-C1A1-48BD-82E3-6612EB4962DC}" presName="Accent" presStyleLbl="parChTrans1D1" presStyleIdx="0" presStyleCnt="4"/>
      <dgm:spPr/>
    </dgm:pt>
    <dgm:pt modelId="{7C6B2E30-8D39-420A-BFEC-934409003C7A}" type="pres">
      <dgm:prSet presAssocID="{B31D8834-C1A1-48BD-82E3-6612EB4962DC}" presName="Child" presStyleLbl="revTx" presStyleIdx="1" presStyleCnt="8" custScaleY="62932">
        <dgm:presLayoutVars>
          <dgm:chMax val="0"/>
          <dgm:chPref val="0"/>
          <dgm:bulletEnabled val="1"/>
        </dgm:presLayoutVars>
      </dgm:prSet>
      <dgm:spPr/>
    </dgm:pt>
    <dgm:pt modelId="{2DD37846-65EE-412C-AC6E-9982DA67F55E}" type="pres">
      <dgm:prSet presAssocID="{C3B948F0-980B-4D62-8E57-036941345979}" presName="sibTrans" presStyleCnt="0"/>
      <dgm:spPr/>
    </dgm:pt>
    <dgm:pt modelId="{E4740153-8516-4E0F-A1FA-15A9316EBC03}" type="pres">
      <dgm:prSet presAssocID="{F71B7A24-03D7-4E70-AF03-B5D119DACAB1}" presName="composite" presStyleCnt="0"/>
      <dgm:spPr/>
    </dgm:pt>
    <dgm:pt modelId="{D7D5723E-CD6A-4872-9DC8-953C967BE95F}" type="pres">
      <dgm:prSet presAssocID="{F71B7A24-03D7-4E70-AF03-B5D119DACAB1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84BFDB92-2424-44EF-801E-14B55B8BA1E7}" type="pres">
      <dgm:prSet presAssocID="{F71B7A24-03D7-4E70-AF03-B5D119DACAB1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A4A10B19-0EAB-4AF7-B0DD-77E182C2A885}" type="pres">
      <dgm:prSet presAssocID="{F71B7A24-03D7-4E70-AF03-B5D119DACAB1}" presName="Accent" presStyleLbl="parChTrans1D1" presStyleIdx="1" presStyleCnt="4"/>
      <dgm:spPr/>
    </dgm:pt>
    <dgm:pt modelId="{9AAEAC74-CBDA-4176-845F-5D197D8D997F}" type="pres">
      <dgm:prSet presAssocID="{F71B7A24-03D7-4E70-AF03-B5D119DACAB1}" presName="Child" presStyleLbl="revTx" presStyleIdx="3" presStyleCnt="8" custScaleY="62796">
        <dgm:presLayoutVars>
          <dgm:chMax val="0"/>
          <dgm:chPref val="0"/>
          <dgm:bulletEnabled val="1"/>
        </dgm:presLayoutVars>
      </dgm:prSet>
      <dgm:spPr/>
    </dgm:pt>
    <dgm:pt modelId="{BEC1B0B2-E218-4ED2-8091-40150BA6A89C}" type="pres">
      <dgm:prSet presAssocID="{FCCC8246-C77F-4D92-A82C-1F8409E22A72}" presName="sibTrans" presStyleCnt="0"/>
      <dgm:spPr/>
    </dgm:pt>
    <dgm:pt modelId="{90E30127-D3B4-4658-97E1-90A1DBF7E299}" type="pres">
      <dgm:prSet presAssocID="{B4076B53-9433-4657-80A5-5D251F0B3FA5}" presName="composite" presStyleCnt="0"/>
      <dgm:spPr/>
    </dgm:pt>
    <dgm:pt modelId="{08D7BD24-045D-4A17-89EC-DCA80BFA2797}" type="pres">
      <dgm:prSet presAssocID="{B4076B53-9433-4657-80A5-5D251F0B3FA5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77578B1E-33BD-495E-B44B-885FDECBD785}" type="pres">
      <dgm:prSet presAssocID="{B4076B53-9433-4657-80A5-5D251F0B3FA5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613D07F3-E5C9-43B5-8C0E-BCE172A08771}" type="pres">
      <dgm:prSet presAssocID="{B4076B53-9433-4657-80A5-5D251F0B3FA5}" presName="Accent" presStyleLbl="parChTrans1D1" presStyleIdx="2" presStyleCnt="4"/>
      <dgm:spPr/>
    </dgm:pt>
    <dgm:pt modelId="{4A0CDCB2-020C-431C-88B3-BE10B9AFEA34}" type="pres">
      <dgm:prSet presAssocID="{B4076B53-9433-4657-80A5-5D251F0B3FA5}" presName="Child" presStyleLbl="revTx" presStyleIdx="5" presStyleCnt="8" custScaleY="153711">
        <dgm:presLayoutVars>
          <dgm:chMax val="0"/>
          <dgm:chPref val="0"/>
          <dgm:bulletEnabled val="1"/>
        </dgm:presLayoutVars>
      </dgm:prSet>
      <dgm:spPr/>
    </dgm:pt>
    <dgm:pt modelId="{D89A2EF1-71D4-4FB0-B663-E46914D4BA85}" type="pres">
      <dgm:prSet presAssocID="{FCEA91EF-F322-4B4A-AD9D-440E5056484C}" presName="sibTrans" presStyleCnt="0"/>
      <dgm:spPr/>
    </dgm:pt>
    <dgm:pt modelId="{971EC52F-E786-410F-9174-72240C3B9E90}" type="pres">
      <dgm:prSet presAssocID="{C199A58A-0C02-4DFE-B2E6-49F034E80FE5}" presName="composite" presStyleCnt="0"/>
      <dgm:spPr/>
    </dgm:pt>
    <dgm:pt modelId="{D29E1A89-5272-4288-B553-3CF7A7599BDC}" type="pres">
      <dgm:prSet presAssocID="{C199A58A-0C02-4DFE-B2E6-49F034E80FE5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78E2000E-55BC-4B70-8B1D-64E2505C3103}" type="pres">
      <dgm:prSet presAssocID="{C199A58A-0C02-4DFE-B2E6-49F034E80FE5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798106BB-59EE-4287-B04D-82B832B4584C}" type="pres">
      <dgm:prSet presAssocID="{C199A58A-0C02-4DFE-B2E6-49F034E80FE5}" presName="Accent" presStyleLbl="parChTrans1D1" presStyleIdx="3" presStyleCnt="4"/>
      <dgm:spPr/>
    </dgm:pt>
    <dgm:pt modelId="{37E7DD2C-D18D-4E4E-8F2C-05BF9084375D}" type="pres">
      <dgm:prSet presAssocID="{C199A58A-0C02-4DFE-B2E6-49F034E80FE5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0F0A2203-5473-479D-9750-2B9DC8BE1790}" type="presOf" srcId="{2C0002F5-7C40-48A5-9E02-C22DCEBAACC9}" destId="{4A0CDCB2-020C-431C-88B3-BE10B9AFEA34}" srcOrd="0" destOrd="1" presId="urn:microsoft.com/office/officeart/2011/layout/TabList"/>
    <dgm:cxn modelId="{03F78F0E-D65A-46F2-9441-8A91994D4985}" srcId="{B4076B53-9433-4657-80A5-5D251F0B3FA5}" destId="{1EBF0038-31E0-40DA-B3BB-45F41C67F096}" srcOrd="0" destOrd="0" parTransId="{598B3660-E4D7-448F-8A6A-9F6662FDB5E9}" sibTransId="{A75A04E0-FEAF-45A0-85A6-D36962D2ECF0}"/>
    <dgm:cxn modelId="{2C23BE14-25A1-4476-A222-967A7A6452E3}" srcId="{F71B7A24-03D7-4E70-AF03-B5D119DACAB1}" destId="{497DD3A0-90B6-4406-9B30-87924A353A76}" srcOrd="2" destOrd="0" parTransId="{E8301738-D276-4001-834A-7AD8563FF5E4}" sibTransId="{8D18DFF6-1029-4C3D-BE33-F60BBF1C69F2}"/>
    <dgm:cxn modelId="{721AD814-C164-425D-A18B-31E8B7760652}" type="presOf" srcId="{0444C473-9E62-41B1-9BB2-EAB00775A196}" destId="{4A0CDCB2-020C-431C-88B3-BE10B9AFEA34}" srcOrd="0" destOrd="3" presId="urn:microsoft.com/office/officeart/2011/layout/TabList"/>
    <dgm:cxn modelId="{1ED8761F-29EA-4A8F-A94E-CFD42A566474}" srcId="{B4076B53-9433-4657-80A5-5D251F0B3FA5}" destId="{020CC0A6-4991-4639-A1EB-282CBDC0B00A}" srcOrd="1" destOrd="0" parTransId="{120054A1-1076-4C96-A1E2-A5DF0184E164}" sibTransId="{01BCC165-1ED3-48E8-A64E-1C3A1EF7A15D}"/>
    <dgm:cxn modelId="{A0818121-72FA-47A5-AD41-9867C99194BD}" type="presOf" srcId="{F71B7A24-03D7-4E70-AF03-B5D119DACAB1}" destId="{84BFDB92-2424-44EF-801E-14B55B8BA1E7}" srcOrd="0" destOrd="0" presId="urn:microsoft.com/office/officeart/2011/layout/TabList"/>
    <dgm:cxn modelId="{DA548C22-7CC8-468A-A1BC-9ED65CBDF768}" type="presOf" srcId="{020CC0A6-4991-4639-A1EB-282CBDC0B00A}" destId="{4A0CDCB2-020C-431C-88B3-BE10B9AFEA34}" srcOrd="0" destOrd="0" presId="urn:microsoft.com/office/officeart/2011/layout/TabList"/>
    <dgm:cxn modelId="{005F3824-80D4-4DCD-819F-D6B02D8F46E1}" srcId="{F71B7A24-03D7-4E70-AF03-B5D119DACAB1}" destId="{DBDF6FF0-A774-4C69-A41B-9D0220DCDFA8}" srcOrd="0" destOrd="0" parTransId="{972DC64C-2B9D-463B-9950-C0FD5F38F262}" sibTransId="{079ABECD-52C4-4792-9B79-D1D1747BCB3C}"/>
    <dgm:cxn modelId="{896B0927-C03C-4375-96B3-4441E580BCC3}" srcId="{194BD955-463C-48DF-AF5B-98CA6A58E0DF}" destId="{F71B7A24-03D7-4E70-AF03-B5D119DACAB1}" srcOrd="1" destOrd="0" parTransId="{9826F865-06B3-4A75-9F44-F8CF20D229F1}" sibTransId="{FCCC8246-C77F-4D92-A82C-1F8409E22A72}"/>
    <dgm:cxn modelId="{B073302E-7ABF-4A96-9B8D-4353F9B5525A}" srcId="{C199A58A-0C02-4DFE-B2E6-49F034E80FE5}" destId="{D13F472F-3C16-4660-A767-82F6B6455247}" srcOrd="2" destOrd="0" parTransId="{383A890C-3E61-43C2-A9A3-20ED51E918A0}" sibTransId="{652AE463-542D-4ADE-8EFC-64B85DCAD48E}"/>
    <dgm:cxn modelId="{8B4C313D-7FBD-49F9-8E01-122FDFCCF8C9}" type="presOf" srcId="{B4B4AA36-A050-4D2A-9C0E-314DB23824EC}" destId="{7C6B2E30-8D39-420A-BFEC-934409003C7A}" srcOrd="0" destOrd="0" presId="urn:microsoft.com/office/officeart/2011/layout/TabList"/>
    <dgm:cxn modelId="{245E7F60-7B9D-47F9-B601-5C0C9742BD50}" type="presOf" srcId="{D13F472F-3C16-4660-A767-82F6B6455247}" destId="{37E7DD2C-D18D-4E4E-8F2C-05BF9084375D}" srcOrd="0" destOrd="1" presId="urn:microsoft.com/office/officeart/2011/layout/TabList"/>
    <dgm:cxn modelId="{7881F961-92B4-4DCC-978E-8EA86EBB1AFE}" srcId="{C199A58A-0C02-4DFE-B2E6-49F034E80FE5}" destId="{881F86FC-F410-4B5D-AFAF-430F226FB6A9}" srcOrd="1" destOrd="0" parTransId="{29AF5CF7-41E6-458E-B4A4-912AA7B00BEA}" sibTransId="{0C3F9171-185E-4C05-AF68-B5C9F415B7A1}"/>
    <dgm:cxn modelId="{13514D6F-A83B-4A23-912B-B76A385F9531}" srcId="{B31D8834-C1A1-48BD-82E3-6612EB4962DC}" destId="{F686C2CE-69EA-4668-B802-AF4418B7F154}" srcOrd="0" destOrd="0" parTransId="{32838066-DC36-459E-8210-59A22377A4C2}" sibTransId="{1E2AEDE8-7FD4-40AD-9CAB-6F199D7E3D58}"/>
    <dgm:cxn modelId="{25911D7A-2784-40CF-8FDB-AAEB782F5E80}" type="presOf" srcId="{B4076B53-9433-4657-80A5-5D251F0B3FA5}" destId="{77578B1E-33BD-495E-B44B-885FDECBD785}" srcOrd="0" destOrd="0" presId="urn:microsoft.com/office/officeart/2011/layout/TabList"/>
    <dgm:cxn modelId="{E87A517C-FF1D-4868-996A-869FB5C007B3}" type="presOf" srcId="{881F86FC-F410-4B5D-AFAF-430F226FB6A9}" destId="{37E7DD2C-D18D-4E4E-8F2C-05BF9084375D}" srcOrd="0" destOrd="0" presId="urn:microsoft.com/office/officeart/2011/layout/TabList"/>
    <dgm:cxn modelId="{08A15D8C-1514-4DC7-83DE-AE35A5BFA4D5}" type="presOf" srcId="{4ECF0644-52AE-40E1-8CE9-F205D684C33A}" destId="{4A0CDCB2-020C-431C-88B3-BE10B9AFEA34}" srcOrd="0" destOrd="2" presId="urn:microsoft.com/office/officeart/2011/layout/TabList"/>
    <dgm:cxn modelId="{1DBFDFA6-E46D-458A-809A-0FB681F96D0E}" srcId="{194BD955-463C-48DF-AF5B-98CA6A58E0DF}" destId="{B4076B53-9433-4657-80A5-5D251F0B3FA5}" srcOrd="2" destOrd="0" parTransId="{EAC0FA5D-D2DE-43FE-822A-1651E285C0E3}" sibTransId="{FCEA91EF-F322-4B4A-AD9D-440E5056484C}"/>
    <dgm:cxn modelId="{AEBC06AC-ABB6-4DC7-8DE5-DDD230D111B2}" srcId="{B4076B53-9433-4657-80A5-5D251F0B3FA5}" destId="{4ECF0644-52AE-40E1-8CE9-F205D684C33A}" srcOrd="3" destOrd="0" parTransId="{CF2365E1-596F-44E7-B178-0CBD96C21A84}" sibTransId="{29A45BA4-F295-49C1-A1E7-9A8CD47E3E33}"/>
    <dgm:cxn modelId="{0B5130AC-642B-4E72-ADAA-BC92C26D8E83}" type="presOf" srcId="{DBDF6FF0-A774-4C69-A41B-9D0220DCDFA8}" destId="{D7D5723E-CD6A-4872-9DC8-953C967BE95F}" srcOrd="0" destOrd="0" presId="urn:microsoft.com/office/officeart/2011/layout/TabList"/>
    <dgm:cxn modelId="{786E2FB0-715A-44A1-9E3C-E494DCC6D973}" type="presOf" srcId="{3BAACA55-3FDF-4D7A-86A9-08AD266EA541}" destId="{D29E1A89-5272-4288-B553-3CF7A7599BDC}" srcOrd="0" destOrd="0" presId="urn:microsoft.com/office/officeart/2011/layout/TabList"/>
    <dgm:cxn modelId="{76C9BABA-C7B7-4BD3-99F5-FA07EDDA6531}" type="presOf" srcId="{F686C2CE-69EA-4668-B802-AF4418B7F154}" destId="{4A025B61-4C21-47A3-8485-4BCD42D8E50C}" srcOrd="0" destOrd="0" presId="urn:microsoft.com/office/officeart/2011/layout/TabList"/>
    <dgm:cxn modelId="{C15D3CBB-0C45-4B44-88F6-56EF11688A7D}" srcId="{194BD955-463C-48DF-AF5B-98CA6A58E0DF}" destId="{C199A58A-0C02-4DFE-B2E6-49F034E80FE5}" srcOrd="3" destOrd="0" parTransId="{2E5D94F7-81D7-40AB-846A-47E05BAE7C7F}" sibTransId="{8F5C8435-7C07-46B4-9F75-821BFFF59CE1}"/>
    <dgm:cxn modelId="{F5AFF7BC-B133-480D-9C11-EEF03CC06CEE}" type="presOf" srcId="{497DD3A0-90B6-4406-9B30-87924A353A76}" destId="{9AAEAC74-CBDA-4176-845F-5D197D8D997F}" srcOrd="0" destOrd="1" presId="urn:microsoft.com/office/officeart/2011/layout/TabList"/>
    <dgm:cxn modelId="{6B6365C4-C4AD-4837-B385-263B7180FF1B}" srcId="{B4076B53-9433-4657-80A5-5D251F0B3FA5}" destId="{0444C473-9E62-41B1-9BB2-EAB00775A196}" srcOrd="4" destOrd="0" parTransId="{C98AEBC3-1C29-4DD4-966E-BBF7135A6243}" sibTransId="{CA067047-7A28-4771-934C-FEE401BAEF1A}"/>
    <dgm:cxn modelId="{DD0942C8-3921-4675-AF16-93AE4863A0F1}" srcId="{B31D8834-C1A1-48BD-82E3-6612EB4962DC}" destId="{B4B4AA36-A050-4D2A-9C0E-314DB23824EC}" srcOrd="1" destOrd="0" parTransId="{E1AD388C-147C-496E-9FA8-86E2A9889D54}" sibTransId="{CC0DEDD3-38B1-4347-BD8C-4BF88734148A}"/>
    <dgm:cxn modelId="{DBE687CD-F287-4905-83F3-1A4434BE11F7}" type="presOf" srcId="{194BD955-463C-48DF-AF5B-98CA6A58E0DF}" destId="{6EB2B75D-4A0D-4E5D-948E-664677220E9E}" srcOrd="0" destOrd="0" presId="urn:microsoft.com/office/officeart/2011/layout/TabList"/>
    <dgm:cxn modelId="{1064C8CE-EEC4-461D-9DB6-2D330336EFA1}" srcId="{C199A58A-0C02-4DFE-B2E6-49F034E80FE5}" destId="{3BAACA55-3FDF-4D7A-86A9-08AD266EA541}" srcOrd="0" destOrd="0" parTransId="{B88EE49D-CB9F-4235-A289-B12AF15F48FD}" sibTransId="{01FF6972-FE5A-472D-BDBE-F7073719CA66}"/>
    <dgm:cxn modelId="{B6A385CF-0448-4CD0-B978-B4E83C28B35B}" type="presOf" srcId="{B31D8834-C1A1-48BD-82E3-6612EB4962DC}" destId="{BF21BA06-86B4-4B49-94EF-5BD16999C1C3}" srcOrd="0" destOrd="0" presId="urn:microsoft.com/office/officeart/2011/layout/TabList"/>
    <dgm:cxn modelId="{A73442D0-B43E-40D2-840B-D72949D4A3E7}" type="presOf" srcId="{2E31E8F3-CDF8-478F-AAC9-43DC08326715}" destId="{9AAEAC74-CBDA-4176-845F-5D197D8D997F}" srcOrd="0" destOrd="0" presId="urn:microsoft.com/office/officeart/2011/layout/TabList"/>
    <dgm:cxn modelId="{C6AE59E0-3E66-4B7C-8077-5BA99DF26B7F}" type="presOf" srcId="{1EBF0038-31E0-40DA-B3BB-45F41C67F096}" destId="{08D7BD24-045D-4A17-89EC-DCA80BFA2797}" srcOrd="0" destOrd="0" presId="urn:microsoft.com/office/officeart/2011/layout/TabList"/>
    <dgm:cxn modelId="{30E0A0E6-264F-4C41-8683-AC2062F45B3A}" type="presOf" srcId="{C199A58A-0C02-4DFE-B2E6-49F034E80FE5}" destId="{78E2000E-55BC-4B70-8B1D-64E2505C3103}" srcOrd="0" destOrd="0" presId="urn:microsoft.com/office/officeart/2011/layout/TabList"/>
    <dgm:cxn modelId="{D14E61F3-FBA2-43ED-B593-299DB6F60D46}" srcId="{F71B7A24-03D7-4E70-AF03-B5D119DACAB1}" destId="{2E31E8F3-CDF8-478F-AAC9-43DC08326715}" srcOrd="1" destOrd="0" parTransId="{8D849D1B-CCDE-400C-A314-D4DEB88105EF}" sibTransId="{B007068C-7781-4A9F-99B4-92763B966D6F}"/>
    <dgm:cxn modelId="{7268B5F7-0E62-46C5-8913-EE3D3071D02F}" srcId="{194BD955-463C-48DF-AF5B-98CA6A58E0DF}" destId="{B31D8834-C1A1-48BD-82E3-6612EB4962DC}" srcOrd="0" destOrd="0" parTransId="{16BA443D-8191-413A-B03A-6DC4E7A3F0C4}" sibTransId="{C3B948F0-980B-4D62-8E57-036941345979}"/>
    <dgm:cxn modelId="{6C61BEF7-3F6C-48F7-8D78-285ED98056E9}" srcId="{B4076B53-9433-4657-80A5-5D251F0B3FA5}" destId="{2C0002F5-7C40-48A5-9E02-C22DCEBAACC9}" srcOrd="2" destOrd="0" parTransId="{36A05A76-0BC8-4FEA-AE2B-DD1D7AC24292}" sibTransId="{13EAF953-C70C-4711-B810-A4C2A364D19F}"/>
    <dgm:cxn modelId="{E716E855-C10F-40FD-B887-FEBE26A315D4}" type="presParOf" srcId="{6EB2B75D-4A0D-4E5D-948E-664677220E9E}" destId="{7C4FEC6A-1B60-4451-8E8F-0414F84EA405}" srcOrd="0" destOrd="0" presId="urn:microsoft.com/office/officeart/2011/layout/TabList"/>
    <dgm:cxn modelId="{F67E4161-2331-4648-AA38-01DC1A1E7AE3}" type="presParOf" srcId="{7C4FEC6A-1B60-4451-8E8F-0414F84EA405}" destId="{4A025B61-4C21-47A3-8485-4BCD42D8E50C}" srcOrd="0" destOrd="0" presId="urn:microsoft.com/office/officeart/2011/layout/TabList"/>
    <dgm:cxn modelId="{D8294E23-4ABF-4477-A49E-9113502B6223}" type="presParOf" srcId="{7C4FEC6A-1B60-4451-8E8F-0414F84EA405}" destId="{BF21BA06-86B4-4B49-94EF-5BD16999C1C3}" srcOrd="1" destOrd="0" presId="urn:microsoft.com/office/officeart/2011/layout/TabList"/>
    <dgm:cxn modelId="{2DF6BA72-7E7D-40E5-96A1-ECDF3A2F3C87}" type="presParOf" srcId="{7C4FEC6A-1B60-4451-8E8F-0414F84EA405}" destId="{9F973DCB-8DAB-4E90-9495-0D2EE1BF431C}" srcOrd="2" destOrd="0" presId="urn:microsoft.com/office/officeart/2011/layout/TabList"/>
    <dgm:cxn modelId="{8FE65194-E544-4F93-A360-A3E67AE0E9DF}" type="presParOf" srcId="{6EB2B75D-4A0D-4E5D-948E-664677220E9E}" destId="{7C6B2E30-8D39-420A-BFEC-934409003C7A}" srcOrd="1" destOrd="0" presId="urn:microsoft.com/office/officeart/2011/layout/TabList"/>
    <dgm:cxn modelId="{1BCAA7BC-FFE2-40A7-9F64-295596B53E5E}" type="presParOf" srcId="{6EB2B75D-4A0D-4E5D-948E-664677220E9E}" destId="{2DD37846-65EE-412C-AC6E-9982DA67F55E}" srcOrd="2" destOrd="0" presId="urn:microsoft.com/office/officeart/2011/layout/TabList"/>
    <dgm:cxn modelId="{32E11AC7-2844-48C4-88BF-2DC47FCAE22C}" type="presParOf" srcId="{6EB2B75D-4A0D-4E5D-948E-664677220E9E}" destId="{E4740153-8516-4E0F-A1FA-15A9316EBC03}" srcOrd="3" destOrd="0" presId="urn:microsoft.com/office/officeart/2011/layout/TabList"/>
    <dgm:cxn modelId="{3905E96C-CED1-4510-AED3-16CA24E44A7C}" type="presParOf" srcId="{E4740153-8516-4E0F-A1FA-15A9316EBC03}" destId="{D7D5723E-CD6A-4872-9DC8-953C967BE95F}" srcOrd="0" destOrd="0" presId="urn:microsoft.com/office/officeart/2011/layout/TabList"/>
    <dgm:cxn modelId="{29C021E7-A67F-4ABA-9BAA-60A8BCBA6531}" type="presParOf" srcId="{E4740153-8516-4E0F-A1FA-15A9316EBC03}" destId="{84BFDB92-2424-44EF-801E-14B55B8BA1E7}" srcOrd="1" destOrd="0" presId="urn:microsoft.com/office/officeart/2011/layout/TabList"/>
    <dgm:cxn modelId="{F148AAE6-7073-435E-8B3F-A3492FBB67A6}" type="presParOf" srcId="{E4740153-8516-4E0F-A1FA-15A9316EBC03}" destId="{A4A10B19-0EAB-4AF7-B0DD-77E182C2A885}" srcOrd="2" destOrd="0" presId="urn:microsoft.com/office/officeart/2011/layout/TabList"/>
    <dgm:cxn modelId="{EAA07197-FE13-4343-ACEC-BF81AB26031A}" type="presParOf" srcId="{6EB2B75D-4A0D-4E5D-948E-664677220E9E}" destId="{9AAEAC74-CBDA-4176-845F-5D197D8D997F}" srcOrd="4" destOrd="0" presId="urn:microsoft.com/office/officeart/2011/layout/TabList"/>
    <dgm:cxn modelId="{607725E0-227C-4AC3-B1CE-C37447ED273E}" type="presParOf" srcId="{6EB2B75D-4A0D-4E5D-948E-664677220E9E}" destId="{BEC1B0B2-E218-4ED2-8091-40150BA6A89C}" srcOrd="5" destOrd="0" presId="urn:microsoft.com/office/officeart/2011/layout/TabList"/>
    <dgm:cxn modelId="{141618B0-A6DE-4663-8EDA-532511AD9217}" type="presParOf" srcId="{6EB2B75D-4A0D-4E5D-948E-664677220E9E}" destId="{90E30127-D3B4-4658-97E1-90A1DBF7E299}" srcOrd="6" destOrd="0" presId="urn:microsoft.com/office/officeart/2011/layout/TabList"/>
    <dgm:cxn modelId="{1F6CEFBD-42F7-4999-A6F7-993D28C81B37}" type="presParOf" srcId="{90E30127-D3B4-4658-97E1-90A1DBF7E299}" destId="{08D7BD24-045D-4A17-89EC-DCA80BFA2797}" srcOrd="0" destOrd="0" presId="urn:microsoft.com/office/officeart/2011/layout/TabList"/>
    <dgm:cxn modelId="{210C724D-AC0C-4873-BFC6-1F36D05BC2FE}" type="presParOf" srcId="{90E30127-D3B4-4658-97E1-90A1DBF7E299}" destId="{77578B1E-33BD-495E-B44B-885FDECBD785}" srcOrd="1" destOrd="0" presId="urn:microsoft.com/office/officeart/2011/layout/TabList"/>
    <dgm:cxn modelId="{45E26AD2-95C5-45D9-BFF2-42C76819D844}" type="presParOf" srcId="{90E30127-D3B4-4658-97E1-90A1DBF7E299}" destId="{613D07F3-E5C9-43B5-8C0E-BCE172A08771}" srcOrd="2" destOrd="0" presId="urn:microsoft.com/office/officeart/2011/layout/TabList"/>
    <dgm:cxn modelId="{767133B3-321A-43C1-BE00-B59EDFDFC956}" type="presParOf" srcId="{6EB2B75D-4A0D-4E5D-948E-664677220E9E}" destId="{4A0CDCB2-020C-431C-88B3-BE10B9AFEA34}" srcOrd="7" destOrd="0" presId="urn:microsoft.com/office/officeart/2011/layout/TabList"/>
    <dgm:cxn modelId="{B2C20E12-ED8C-4A67-96D8-ED54831FD9F9}" type="presParOf" srcId="{6EB2B75D-4A0D-4E5D-948E-664677220E9E}" destId="{D89A2EF1-71D4-4FB0-B663-E46914D4BA85}" srcOrd="8" destOrd="0" presId="urn:microsoft.com/office/officeart/2011/layout/TabList"/>
    <dgm:cxn modelId="{98CD5027-0EB0-41CF-812E-CCA3B5C2C16E}" type="presParOf" srcId="{6EB2B75D-4A0D-4E5D-948E-664677220E9E}" destId="{971EC52F-E786-410F-9174-72240C3B9E90}" srcOrd="9" destOrd="0" presId="urn:microsoft.com/office/officeart/2011/layout/TabList"/>
    <dgm:cxn modelId="{AED87E4F-AC6E-420B-8AC1-FFC3610C859A}" type="presParOf" srcId="{971EC52F-E786-410F-9174-72240C3B9E90}" destId="{D29E1A89-5272-4288-B553-3CF7A7599BDC}" srcOrd="0" destOrd="0" presId="urn:microsoft.com/office/officeart/2011/layout/TabList"/>
    <dgm:cxn modelId="{73456B56-2BB1-4692-9C5E-6E5D24F3C467}" type="presParOf" srcId="{971EC52F-E786-410F-9174-72240C3B9E90}" destId="{78E2000E-55BC-4B70-8B1D-64E2505C3103}" srcOrd="1" destOrd="0" presId="urn:microsoft.com/office/officeart/2011/layout/TabList"/>
    <dgm:cxn modelId="{DB16C5D0-F343-4780-AA7A-084E907A6818}" type="presParOf" srcId="{971EC52F-E786-410F-9174-72240C3B9E90}" destId="{798106BB-59EE-4287-B04D-82B832B4584C}" srcOrd="2" destOrd="0" presId="urn:microsoft.com/office/officeart/2011/layout/TabList"/>
    <dgm:cxn modelId="{746434E2-2C6A-4D99-9D15-C329B3E4F047}" type="presParOf" srcId="{6EB2B75D-4A0D-4E5D-948E-664677220E9E}" destId="{37E7DD2C-D18D-4E4E-8F2C-05BF9084375D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35BC31-B292-4BFE-A1BF-E42CF8AD9B13}" type="doc">
      <dgm:prSet loTypeId="urn:microsoft.com/office/officeart/2005/8/layout/funnel1" loCatId="relationship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6CAC76E-6F57-4514-8739-74995047BE2B}">
      <dgm:prSet phldrT="[Text]"/>
      <dgm:spPr>
        <a:gradFill rotWithShape="0">
          <a:gsLst>
            <a:gs pos="0">
              <a:srgbClr val="0016A2"/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Menus</a:t>
          </a:r>
        </a:p>
      </dgm:t>
    </dgm:pt>
    <dgm:pt modelId="{CE088C95-E831-465E-B6FC-FCCEE9627F22}" type="parTrans" cxnId="{C2C94A53-8336-4ADB-81C2-CC32A2B0ED88}">
      <dgm:prSet/>
      <dgm:spPr/>
      <dgm:t>
        <a:bodyPr/>
        <a:lstStyle/>
        <a:p>
          <a:endParaRPr lang="en-US"/>
        </a:p>
      </dgm:t>
    </dgm:pt>
    <dgm:pt modelId="{4FE99D08-8AB8-4BDB-A663-DD5F3329F5DB}" type="sibTrans" cxnId="{C2C94A53-8336-4ADB-81C2-CC32A2B0ED88}">
      <dgm:prSet/>
      <dgm:spPr/>
      <dgm:t>
        <a:bodyPr/>
        <a:lstStyle/>
        <a:p>
          <a:endParaRPr lang="en-US"/>
        </a:p>
      </dgm:t>
    </dgm:pt>
    <dgm:pt modelId="{EB187C16-D006-402C-9AE3-BE8F93AAC980}">
      <dgm:prSet phldrT="[Text]"/>
      <dgm:spPr>
        <a:gradFill rotWithShape="0">
          <a:gsLst>
            <a:gs pos="0">
              <a:srgbClr val="008100"/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r>
            <a:rPr lang="en-US" dirty="0"/>
            <a:t>Dropdowns</a:t>
          </a:r>
        </a:p>
      </dgm:t>
    </dgm:pt>
    <dgm:pt modelId="{06DC53A7-C308-4312-B7C1-425C352B5128}" type="parTrans" cxnId="{1E37195E-2DC8-4F0F-9664-9056C18C6AF6}">
      <dgm:prSet/>
      <dgm:spPr/>
      <dgm:t>
        <a:bodyPr/>
        <a:lstStyle/>
        <a:p>
          <a:endParaRPr lang="en-US"/>
        </a:p>
      </dgm:t>
    </dgm:pt>
    <dgm:pt modelId="{EABA26C4-4466-4835-A0E1-9D83D5194E52}" type="sibTrans" cxnId="{1E37195E-2DC8-4F0F-9664-9056C18C6AF6}">
      <dgm:prSet/>
      <dgm:spPr/>
      <dgm:t>
        <a:bodyPr/>
        <a:lstStyle/>
        <a:p>
          <a:endParaRPr lang="en-US"/>
        </a:p>
      </dgm:t>
    </dgm:pt>
    <dgm:pt modelId="{7652B84D-5A3B-4CF2-B3C6-FC09D751FE95}">
      <dgm:prSet phldrT="[Text]"/>
      <dgm:spPr/>
      <dgm:t>
        <a:bodyPr/>
        <a:lstStyle/>
        <a:p>
          <a:r>
            <a:rPr lang="en-US" dirty="0"/>
            <a:t>Textboxes</a:t>
          </a:r>
        </a:p>
      </dgm:t>
    </dgm:pt>
    <dgm:pt modelId="{59EC85FB-85CC-4F28-B6C3-A65FF6082483}" type="parTrans" cxnId="{50B87624-609B-492C-99F3-3A8BE5441165}">
      <dgm:prSet/>
      <dgm:spPr/>
      <dgm:t>
        <a:bodyPr/>
        <a:lstStyle/>
        <a:p>
          <a:endParaRPr lang="en-US"/>
        </a:p>
      </dgm:t>
    </dgm:pt>
    <dgm:pt modelId="{5C297213-91CB-4BF7-A6DA-64B1B84F1608}" type="sibTrans" cxnId="{50B87624-609B-492C-99F3-3A8BE5441165}">
      <dgm:prSet/>
      <dgm:spPr/>
      <dgm:t>
        <a:bodyPr/>
        <a:lstStyle/>
        <a:p>
          <a:endParaRPr lang="en-US"/>
        </a:p>
      </dgm:t>
    </dgm:pt>
    <dgm:pt modelId="{102656EF-4BDE-4334-BC42-134BB9746E73}">
      <dgm:prSet phldrT="[Text]"/>
      <dgm:spPr/>
      <dgm:t>
        <a:bodyPr/>
        <a:lstStyle/>
        <a:p>
          <a:r>
            <a:rPr lang="en-US" dirty="0"/>
            <a:t>Dashboard</a:t>
          </a:r>
        </a:p>
      </dgm:t>
    </dgm:pt>
    <dgm:pt modelId="{8D51048E-70AD-4319-BA51-74D70DD98C73}" type="parTrans" cxnId="{377DBD3A-F27D-40D9-BA14-F75A3EC64F43}">
      <dgm:prSet/>
      <dgm:spPr/>
      <dgm:t>
        <a:bodyPr/>
        <a:lstStyle/>
        <a:p>
          <a:endParaRPr lang="en-US"/>
        </a:p>
      </dgm:t>
    </dgm:pt>
    <dgm:pt modelId="{AEF08EE5-E89F-4F8B-B9A3-89EB32B315AE}" type="sibTrans" cxnId="{377DBD3A-F27D-40D9-BA14-F75A3EC64F43}">
      <dgm:prSet/>
      <dgm:spPr/>
      <dgm:t>
        <a:bodyPr/>
        <a:lstStyle/>
        <a:p>
          <a:endParaRPr lang="en-US"/>
        </a:p>
      </dgm:t>
    </dgm:pt>
    <dgm:pt modelId="{E25DDCAA-3B76-4361-904E-2131971A7373}" type="pres">
      <dgm:prSet presAssocID="{DF35BC31-B292-4BFE-A1BF-E42CF8AD9B13}" presName="Name0" presStyleCnt="0">
        <dgm:presLayoutVars>
          <dgm:chMax val="4"/>
          <dgm:resizeHandles val="exact"/>
        </dgm:presLayoutVars>
      </dgm:prSet>
      <dgm:spPr/>
    </dgm:pt>
    <dgm:pt modelId="{6059C553-8CC6-44DB-8030-F405BE32F1CA}" type="pres">
      <dgm:prSet presAssocID="{DF35BC31-B292-4BFE-A1BF-E42CF8AD9B13}" presName="ellipse" presStyleLbl="trBgShp" presStyleIdx="0" presStyleCnt="1"/>
      <dgm:spPr>
        <a:solidFill>
          <a:schemeClr val="bg1">
            <a:lumMod val="50000"/>
            <a:alpha val="40000"/>
          </a:schemeClr>
        </a:solidFill>
      </dgm:spPr>
    </dgm:pt>
    <dgm:pt modelId="{04C02726-072C-4912-9D07-30DFA41700BB}" type="pres">
      <dgm:prSet presAssocID="{DF35BC31-B292-4BFE-A1BF-E42CF8AD9B13}" presName="arrow1" presStyleLbl="fgShp" presStyleIdx="0" presStyleCnt="1"/>
      <dgm:spPr>
        <a:solidFill>
          <a:srgbClr val="00140A"/>
        </a:solidFill>
      </dgm:spPr>
    </dgm:pt>
    <dgm:pt modelId="{C76C11AA-0996-4DE7-92AC-FAC75EAE9EF4}" type="pres">
      <dgm:prSet presAssocID="{DF35BC31-B292-4BFE-A1BF-E42CF8AD9B13}" presName="rectangle" presStyleLbl="revTx" presStyleIdx="0" presStyleCnt="1">
        <dgm:presLayoutVars>
          <dgm:bulletEnabled val="1"/>
        </dgm:presLayoutVars>
      </dgm:prSet>
      <dgm:spPr/>
    </dgm:pt>
    <dgm:pt modelId="{005BF2C3-2F22-43BA-B040-7023AB93F546}" type="pres">
      <dgm:prSet presAssocID="{EB187C16-D006-402C-9AE3-BE8F93AAC980}" presName="item1" presStyleLbl="node1" presStyleIdx="0" presStyleCnt="3">
        <dgm:presLayoutVars>
          <dgm:bulletEnabled val="1"/>
        </dgm:presLayoutVars>
      </dgm:prSet>
      <dgm:spPr/>
    </dgm:pt>
    <dgm:pt modelId="{E1E97EE9-F308-4E18-90C7-01A45AE376BD}" type="pres">
      <dgm:prSet presAssocID="{7652B84D-5A3B-4CF2-B3C6-FC09D751FE95}" presName="item2" presStyleLbl="node1" presStyleIdx="1" presStyleCnt="3">
        <dgm:presLayoutVars>
          <dgm:bulletEnabled val="1"/>
        </dgm:presLayoutVars>
      </dgm:prSet>
      <dgm:spPr/>
    </dgm:pt>
    <dgm:pt modelId="{43C69919-2691-45CD-B9E5-F7E2D6AE034A}" type="pres">
      <dgm:prSet presAssocID="{102656EF-4BDE-4334-BC42-134BB9746E73}" presName="item3" presStyleLbl="node1" presStyleIdx="2" presStyleCnt="3">
        <dgm:presLayoutVars>
          <dgm:bulletEnabled val="1"/>
        </dgm:presLayoutVars>
      </dgm:prSet>
      <dgm:spPr/>
    </dgm:pt>
    <dgm:pt modelId="{ADB032FF-73E5-4040-AB67-285A3D0BBCC1}" type="pres">
      <dgm:prSet presAssocID="{DF35BC31-B292-4BFE-A1BF-E42CF8AD9B13}" presName="funnel" presStyleLbl="trAlignAcc1" presStyleIdx="0" presStyleCnt="1"/>
      <dgm:spPr>
        <a:solidFill>
          <a:srgbClr val="00140A">
            <a:alpha val="40000"/>
          </a:srgbClr>
        </a:solidFill>
      </dgm:spPr>
    </dgm:pt>
  </dgm:ptLst>
  <dgm:cxnLst>
    <dgm:cxn modelId="{50B87624-609B-492C-99F3-3A8BE5441165}" srcId="{DF35BC31-B292-4BFE-A1BF-E42CF8AD9B13}" destId="{7652B84D-5A3B-4CF2-B3C6-FC09D751FE95}" srcOrd="2" destOrd="0" parTransId="{59EC85FB-85CC-4F28-B6C3-A65FF6082483}" sibTransId="{5C297213-91CB-4BF7-A6DA-64B1B84F1608}"/>
    <dgm:cxn modelId="{377DBD3A-F27D-40D9-BA14-F75A3EC64F43}" srcId="{DF35BC31-B292-4BFE-A1BF-E42CF8AD9B13}" destId="{102656EF-4BDE-4334-BC42-134BB9746E73}" srcOrd="3" destOrd="0" parTransId="{8D51048E-70AD-4319-BA51-74D70DD98C73}" sibTransId="{AEF08EE5-E89F-4F8B-B9A3-89EB32B315AE}"/>
    <dgm:cxn modelId="{1E37195E-2DC8-4F0F-9664-9056C18C6AF6}" srcId="{DF35BC31-B292-4BFE-A1BF-E42CF8AD9B13}" destId="{EB187C16-D006-402C-9AE3-BE8F93AAC980}" srcOrd="1" destOrd="0" parTransId="{06DC53A7-C308-4312-B7C1-425C352B5128}" sibTransId="{EABA26C4-4466-4835-A0E1-9D83D5194E52}"/>
    <dgm:cxn modelId="{C2C94A53-8336-4ADB-81C2-CC32A2B0ED88}" srcId="{DF35BC31-B292-4BFE-A1BF-E42CF8AD9B13}" destId="{76CAC76E-6F57-4514-8739-74995047BE2B}" srcOrd="0" destOrd="0" parTransId="{CE088C95-E831-465E-B6FC-FCCEE9627F22}" sibTransId="{4FE99D08-8AB8-4BDB-A663-DD5F3329F5DB}"/>
    <dgm:cxn modelId="{043FC479-52DB-45BA-A40D-7788521B9209}" type="presOf" srcId="{102656EF-4BDE-4334-BC42-134BB9746E73}" destId="{C76C11AA-0996-4DE7-92AC-FAC75EAE9EF4}" srcOrd="0" destOrd="0" presId="urn:microsoft.com/office/officeart/2005/8/layout/funnel1"/>
    <dgm:cxn modelId="{EB79E27D-023C-4BBA-9D58-CECE14325ED7}" type="presOf" srcId="{76CAC76E-6F57-4514-8739-74995047BE2B}" destId="{43C69919-2691-45CD-B9E5-F7E2D6AE034A}" srcOrd="0" destOrd="0" presId="urn:microsoft.com/office/officeart/2005/8/layout/funnel1"/>
    <dgm:cxn modelId="{F9BEF08C-4312-4EEE-BEBC-357DEDD73FAF}" type="presOf" srcId="{DF35BC31-B292-4BFE-A1BF-E42CF8AD9B13}" destId="{E25DDCAA-3B76-4361-904E-2131971A7373}" srcOrd="0" destOrd="0" presId="urn:microsoft.com/office/officeart/2005/8/layout/funnel1"/>
    <dgm:cxn modelId="{A74C89B2-2803-437C-A061-3A85FA97AB73}" type="presOf" srcId="{EB187C16-D006-402C-9AE3-BE8F93AAC980}" destId="{E1E97EE9-F308-4E18-90C7-01A45AE376BD}" srcOrd="0" destOrd="0" presId="urn:microsoft.com/office/officeart/2005/8/layout/funnel1"/>
    <dgm:cxn modelId="{5F2CBFF7-3FFC-4BE6-AAD0-48EA3EC9582B}" type="presOf" srcId="{7652B84D-5A3B-4CF2-B3C6-FC09D751FE95}" destId="{005BF2C3-2F22-43BA-B040-7023AB93F546}" srcOrd="0" destOrd="0" presId="urn:microsoft.com/office/officeart/2005/8/layout/funnel1"/>
    <dgm:cxn modelId="{4A6ABDD2-FE43-4032-B9F9-3C0B296A7374}" type="presParOf" srcId="{E25DDCAA-3B76-4361-904E-2131971A7373}" destId="{6059C553-8CC6-44DB-8030-F405BE32F1CA}" srcOrd="0" destOrd="0" presId="urn:microsoft.com/office/officeart/2005/8/layout/funnel1"/>
    <dgm:cxn modelId="{D9599C7A-9AA7-4A81-93DE-7379F84870CD}" type="presParOf" srcId="{E25DDCAA-3B76-4361-904E-2131971A7373}" destId="{04C02726-072C-4912-9D07-30DFA41700BB}" srcOrd="1" destOrd="0" presId="urn:microsoft.com/office/officeart/2005/8/layout/funnel1"/>
    <dgm:cxn modelId="{3BC53327-0F06-4CCA-808A-020F2C3E22D2}" type="presParOf" srcId="{E25DDCAA-3B76-4361-904E-2131971A7373}" destId="{C76C11AA-0996-4DE7-92AC-FAC75EAE9EF4}" srcOrd="2" destOrd="0" presId="urn:microsoft.com/office/officeart/2005/8/layout/funnel1"/>
    <dgm:cxn modelId="{B33F94B6-09BA-4218-8F7C-2D56E97C3DB8}" type="presParOf" srcId="{E25DDCAA-3B76-4361-904E-2131971A7373}" destId="{005BF2C3-2F22-43BA-B040-7023AB93F546}" srcOrd="3" destOrd="0" presId="urn:microsoft.com/office/officeart/2005/8/layout/funnel1"/>
    <dgm:cxn modelId="{8778721F-D6BD-4525-9095-A49C80821801}" type="presParOf" srcId="{E25DDCAA-3B76-4361-904E-2131971A7373}" destId="{E1E97EE9-F308-4E18-90C7-01A45AE376BD}" srcOrd="4" destOrd="0" presId="urn:microsoft.com/office/officeart/2005/8/layout/funnel1"/>
    <dgm:cxn modelId="{7520B2FA-2059-482A-B8DD-6B0DE57C768F}" type="presParOf" srcId="{E25DDCAA-3B76-4361-904E-2131971A7373}" destId="{43C69919-2691-45CD-B9E5-F7E2D6AE034A}" srcOrd="5" destOrd="0" presId="urn:microsoft.com/office/officeart/2005/8/layout/funnel1"/>
    <dgm:cxn modelId="{7AAB5DC1-5560-4E41-A6D2-6B8251E57D98}" type="presParOf" srcId="{E25DDCAA-3B76-4361-904E-2131971A7373}" destId="{ADB032FF-73E5-4040-AB67-285A3D0BBCC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106BB-59EE-4287-B04D-82B832B4584C}">
      <dsp:nvSpPr>
        <dsp:cNvPr id="0" name=""/>
        <dsp:cNvSpPr/>
      </dsp:nvSpPr>
      <dsp:spPr>
        <a:xfrm>
          <a:off x="0" y="4494062"/>
          <a:ext cx="10176457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D07F3-E5C9-43B5-8C0E-BCE172A08771}">
      <dsp:nvSpPr>
        <dsp:cNvPr id="0" name=""/>
        <dsp:cNvSpPr/>
      </dsp:nvSpPr>
      <dsp:spPr>
        <a:xfrm>
          <a:off x="0" y="2591714"/>
          <a:ext cx="10176457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10B19-0EAB-4AF7-B0DD-77E182C2A885}">
      <dsp:nvSpPr>
        <dsp:cNvPr id="0" name=""/>
        <dsp:cNvSpPr/>
      </dsp:nvSpPr>
      <dsp:spPr>
        <a:xfrm>
          <a:off x="0" y="1528112"/>
          <a:ext cx="10176457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973DCB-8DAB-4E90-9495-0D2EE1BF431C}">
      <dsp:nvSpPr>
        <dsp:cNvPr id="0" name=""/>
        <dsp:cNvSpPr/>
      </dsp:nvSpPr>
      <dsp:spPr>
        <a:xfrm>
          <a:off x="0" y="463255"/>
          <a:ext cx="10176457" cy="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025B61-4C21-47A3-8485-4BCD42D8E50C}">
      <dsp:nvSpPr>
        <dsp:cNvPr id="0" name=""/>
        <dsp:cNvSpPr/>
      </dsp:nvSpPr>
      <dsp:spPr>
        <a:xfrm>
          <a:off x="2645878" y="2044"/>
          <a:ext cx="7530578" cy="46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Three Data Sources: Kaggle &amp; Data World</a:t>
          </a:r>
        </a:p>
      </dsp:txBody>
      <dsp:txXfrm>
        <a:off x="2645878" y="2044"/>
        <a:ext cx="7530578" cy="461210"/>
      </dsp:txXfrm>
    </dsp:sp>
    <dsp:sp modelId="{BF21BA06-86B4-4B49-94EF-5BD16999C1C3}">
      <dsp:nvSpPr>
        <dsp:cNvPr id="0" name=""/>
        <dsp:cNvSpPr/>
      </dsp:nvSpPr>
      <dsp:spPr>
        <a:xfrm>
          <a:off x="0" y="2044"/>
          <a:ext cx="2645878" cy="461210"/>
        </a:xfrm>
        <a:prstGeom prst="round2SameRect">
          <a:avLst>
            <a:gd name="adj1" fmla="val 16670"/>
            <a:gd name="adj2" fmla="val 0"/>
          </a:avLst>
        </a:prstGeom>
        <a:solidFill>
          <a:srgbClr val="E5AD1A"/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Finding Data</a:t>
          </a:r>
        </a:p>
      </dsp:txBody>
      <dsp:txXfrm>
        <a:off x="22518" y="24562"/>
        <a:ext cx="2600842" cy="438692"/>
      </dsp:txXfrm>
    </dsp:sp>
    <dsp:sp modelId="{7C6B2E30-8D39-420A-BFEC-934409003C7A}">
      <dsp:nvSpPr>
        <dsp:cNvPr id="0" name=""/>
        <dsp:cNvSpPr/>
      </dsp:nvSpPr>
      <dsp:spPr>
        <a:xfrm>
          <a:off x="0" y="463255"/>
          <a:ext cx="10176457" cy="580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This is a pre-ETL stage that involves data research and screening, as well as developing a project proposal. </a:t>
          </a:r>
        </a:p>
      </dsp:txBody>
      <dsp:txXfrm>
        <a:off x="0" y="463255"/>
        <a:ext cx="10176457" cy="580585"/>
      </dsp:txXfrm>
    </dsp:sp>
    <dsp:sp modelId="{D7D5723E-CD6A-4872-9DC8-953C967BE95F}">
      <dsp:nvSpPr>
        <dsp:cNvPr id="0" name=""/>
        <dsp:cNvSpPr/>
      </dsp:nvSpPr>
      <dsp:spPr>
        <a:xfrm>
          <a:off x="2645878" y="1066901"/>
          <a:ext cx="7530578" cy="46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CVS Files</a:t>
          </a:r>
        </a:p>
      </dsp:txBody>
      <dsp:txXfrm>
        <a:off x="2645878" y="1066901"/>
        <a:ext cx="7530578" cy="461210"/>
      </dsp:txXfrm>
    </dsp:sp>
    <dsp:sp modelId="{84BFDB92-2424-44EF-801E-14B55B8BA1E7}">
      <dsp:nvSpPr>
        <dsp:cNvPr id="0" name=""/>
        <dsp:cNvSpPr/>
      </dsp:nvSpPr>
      <dsp:spPr>
        <a:xfrm>
          <a:off x="0" y="1066901"/>
          <a:ext cx="2645878" cy="461210"/>
        </a:xfrm>
        <a:prstGeom prst="round2SameRect">
          <a:avLst>
            <a:gd name="adj1" fmla="val 16670"/>
            <a:gd name="adj2" fmla="val 0"/>
          </a:avLst>
        </a:prstGeom>
        <a:solidFill>
          <a:srgbClr val="008100"/>
        </a:solidFill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Extract Data</a:t>
          </a:r>
        </a:p>
      </dsp:txBody>
      <dsp:txXfrm>
        <a:off x="22518" y="1089419"/>
        <a:ext cx="2600842" cy="438692"/>
      </dsp:txXfrm>
    </dsp:sp>
    <dsp:sp modelId="{9AAEAC74-CBDA-4176-845F-5D197D8D997F}">
      <dsp:nvSpPr>
        <dsp:cNvPr id="0" name=""/>
        <dsp:cNvSpPr/>
      </dsp:nvSpPr>
      <dsp:spPr>
        <a:xfrm>
          <a:off x="0" y="1528112"/>
          <a:ext cx="10176457" cy="57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Extracted CSV files were inspected to identify possible flaws including different column titles, labelling format, and dates.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On Jupyter, dependencies (Pandas, NumPy and  SQL Alchemy) were imported dependencies.</a:t>
          </a:r>
          <a:endParaRPr lang="en-US" sz="1400" kern="1200" dirty="0"/>
        </a:p>
      </dsp:txBody>
      <dsp:txXfrm>
        <a:off x="0" y="1528112"/>
        <a:ext cx="10176457" cy="579330"/>
      </dsp:txXfrm>
    </dsp:sp>
    <dsp:sp modelId="{08D7BD24-045D-4A17-89EC-DCA80BFA2797}">
      <dsp:nvSpPr>
        <dsp:cNvPr id="0" name=""/>
        <dsp:cNvSpPr/>
      </dsp:nvSpPr>
      <dsp:spPr>
        <a:xfrm>
          <a:off x="2645878" y="2130503"/>
          <a:ext cx="7530578" cy="46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Frames</a:t>
          </a:r>
        </a:p>
      </dsp:txBody>
      <dsp:txXfrm>
        <a:off x="2645878" y="2130503"/>
        <a:ext cx="7530578" cy="461210"/>
      </dsp:txXfrm>
    </dsp:sp>
    <dsp:sp modelId="{77578B1E-33BD-495E-B44B-885FDECBD785}">
      <dsp:nvSpPr>
        <dsp:cNvPr id="0" name=""/>
        <dsp:cNvSpPr/>
      </dsp:nvSpPr>
      <dsp:spPr>
        <a:xfrm>
          <a:off x="0" y="2130503"/>
          <a:ext cx="2645878" cy="461210"/>
        </a:xfrm>
        <a:prstGeom prst="round2SameRect">
          <a:avLst>
            <a:gd name="adj1" fmla="val 16670"/>
            <a:gd name="adj2" fmla="val 0"/>
          </a:avLst>
        </a:prstGeom>
        <a:solidFill>
          <a:srgbClr val="AF112F"/>
        </a:solidFill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 Data</a:t>
          </a:r>
        </a:p>
      </dsp:txBody>
      <dsp:txXfrm>
        <a:off x="22518" y="2153021"/>
        <a:ext cx="2600842" cy="438692"/>
      </dsp:txXfrm>
    </dsp:sp>
    <dsp:sp modelId="{4A0CDCB2-020C-431C-88B3-BE10B9AFEA34}">
      <dsp:nvSpPr>
        <dsp:cNvPr id="0" name=""/>
        <dsp:cNvSpPr/>
      </dsp:nvSpPr>
      <dsp:spPr>
        <a:xfrm>
          <a:off x="0" y="2591714"/>
          <a:ext cx="10176457" cy="1418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Created a Medals Data Frame and split Data Frame to three using groupby function by medal categories: Gold, Silver, and Bronze. 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Additional columns for medals count were inserted. To convert data to integers NaN values were replaced by zero(0) and columns were  then changed to (int) data type.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Medals and athletes' tables were merged.  Columns were filtered, renamed and formatted.  Columns with empty rows and duplicate insertions were dropped.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 two cost Data Frames’ columns were filtered and renamed.  Duplicates were dropped, Standardized NaN values. Merged the two cost Data Frames based on year and city.</a:t>
          </a:r>
        </a:p>
      </dsp:txBody>
      <dsp:txXfrm>
        <a:off x="0" y="2591714"/>
        <a:ext cx="10176457" cy="1418076"/>
      </dsp:txXfrm>
    </dsp:sp>
    <dsp:sp modelId="{D29E1A89-5272-4288-B553-3CF7A7599BDC}">
      <dsp:nvSpPr>
        <dsp:cNvPr id="0" name=""/>
        <dsp:cNvSpPr/>
      </dsp:nvSpPr>
      <dsp:spPr>
        <a:xfrm>
          <a:off x="2645878" y="4032851"/>
          <a:ext cx="7530578" cy="461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ERD Depicting Tables</a:t>
          </a:r>
        </a:p>
      </dsp:txBody>
      <dsp:txXfrm>
        <a:off x="2645878" y="4032851"/>
        <a:ext cx="7530578" cy="461210"/>
      </dsp:txXfrm>
    </dsp:sp>
    <dsp:sp modelId="{78E2000E-55BC-4B70-8B1D-64E2505C3103}">
      <dsp:nvSpPr>
        <dsp:cNvPr id="0" name=""/>
        <dsp:cNvSpPr/>
      </dsp:nvSpPr>
      <dsp:spPr>
        <a:xfrm>
          <a:off x="0" y="4032851"/>
          <a:ext cx="2645878" cy="461210"/>
        </a:xfrm>
        <a:prstGeom prst="round2SameRect">
          <a:avLst>
            <a:gd name="adj1" fmla="val 16670"/>
            <a:gd name="adj2" fmla="val 0"/>
          </a:avLst>
        </a:prstGeom>
        <a:solidFill>
          <a:srgbClr val="0016A2"/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Load Data</a:t>
          </a:r>
        </a:p>
      </dsp:txBody>
      <dsp:txXfrm>
        <a:off x="22518" y="4055369"/>
        <a:ext cx="2600842" cy="438692"/>
      </dsp:txXfrm>
    </dsp:sp>
    <dsp:sp modelId="{37E7DD2C-D18D-4E4E-8F2C-05BF9084375D}">
      <dsp:nvSpPr>
        <dsp:cNvPr id="0" name=""/>
        <dsp:cNvSpPr/>
      </dsp:nvSpPr>
      <dsp:spPr>
        <a:xfrm>
          <a:off x="0" y="4494062"/>
          <a:ext cx="10176457" cy="922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Initialized engine to connect to postgress (pgAdmin) and checked for tables using engine.table_names().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Through pgAdmin, we created tables, loaded data and joined them to get the relevant columns to our question.  This database was chosen because the Olympics is a very structured event, and we believed that a relational database would be the best way to load the data. The data was structured in a way, that there were many common columns that we could use to merge the data together.</a:t>
          </a:r>
        </a:p>
      </dsp:txBody>
      <dsp:txXfrm>
        <a:off x="0" y="4494062"/>
        <a:ext cx="10176457" cy="922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9C553-8CC6-44DB-8030-F405BE32F1CA}">
      <dsp:nvSpPr>
        <dsp:cNvPr id="0" name=""/>
        <dsp:cNvSpPr/>
      </dsp:nvSpPr>
      <dsp:spPr>
        <a:xfrm>
          <a:off x="1578392" y="182365"/>
          <a:ext cx="3619252" cy="1256918"/>
        </a:xfrm>
        <a:prstGeom prst="ellipse">
          <a:avLst/>
        </a:prstGeom>
        <a:solidFill>
          <a:schemeClr val="bg1">
            <a:lumMod val="50000"/>
            <a:alpha val="4000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02726-072C-4912-9D07-30DFA41700BB}">
      <dsp:nvSpPr>
        <dsp:cNvPr id="0" name=""/>
        <dsp:cNvSpPr/>
      </dsp:nvSpPr>
      <dsp:spPr>
        <a:xfrm>
          <a:off x="3042927" y="3260132"/>
          <a:ext cx="701405" cy="448899"/>
        </a:xfrm>
        <a:prstGeom prst="downArrow">
          <a:avLst/>
        </a:prstGeom>
        <a:solidFill>
          <a:srgbClr val="00140A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6C11AA-0996-4DE7-92AC-FAC75EAE9EF4}">
      <dsp:nvSpPr>
        <dsp:cNvPr id="0" name=""/>
        <dsp:cNvSpPr/>
      </dsp:nvSpPr>
      <dsp:spPr>
        <a:xfrm>
          <a:off x="1710256" y="3619252"/>
          <a:ext cx="3366746" cy="841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Dashboard</a:t>
          </a:r>
        </a:p>
      </dsp:txBody>
      <dsp:txXfrm>
        <a:off x="1710256" y="3619252"/>
        <a:ext cx="3366746" cy="841686"/>
      </dsp:txXfrm>
    </dsp:sp>
    <dsp:sp modelId="{005BF2C3-2F22-43BA-B040-7023AB93F546}">
      <dsp:nvSpPr>
        <dsp:cNvPr id="0" name=""/>
        <dsp:cNvSpPr/>
      </dsp:nvSpPr>
      <dsp:spPr>
        <a:xfrm>
          <a:off x="2894229" y="1536358"/>
          <a:ext cx="1262529" cy="126252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Textboxes</a:t>
          </a:r>
        </a:p>
      </dsp:txBody>
      <dsp:txXfrm>
        <a:off x="3079122" y="1721251"/>
        <a:ext cx="892743" cy="892743"/>
      </dsp:txXfrm>
    </dsp:sp>
    <dsp:sp modelId="{E1E97EE9-F308-4E18-90C7-01A45AE376BD}">
      <dsp:nvSpPr>
        <dsp:cNvPr id="0" name=""/>
        <dsp:cNvSpPr/>
      </dsp:nvSpPr>
      <dsp:spPr>
        <a:xfrm>
          <a:off x="1990819" y="589180"/>
          <a:ext cx="1262529" cy="1262529"/>
        </a:xfrm>
        <a:prstGeom prst="ellipse">
          <a:avLst/>
        </a:prstGeom>
        <a:gradFill rotWithShape="0">
          <a:gsLst>
            <a:gs pos="0">
              <a:srgbClr val="008100"/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Dropdowns</a:t>
          </a:r>
        </a:p>
      </dsp:txBody>
      <dsp:txXfrm>
        <a:off x="2175712" y="774073"/>
        <a:ext cx="892743" cy="892743"/>
      </dsp:txXfrm>
    </dsp:sp>
    <dsp:sp modelId="{43C69919-2691-45CD-B9E5-F7E2D6AE034A}">
      <dsp:nvSpPr>
        <dsp:cNvPr id="0" name=""/>
        <dsp:cNvSpPr/>
      </dsp:nvSpPr>
      <dsp:spPr>
        <a:xfrm>
          <a:off x="3281405" y="283928"/>
          <a:ext cx="1262529" cy="1262529"/>
        </a:xfrm>
        <a:prstGeom prst="ellipse">
          <a:avLst/>
        </a:prstGeom>
        <a:gradFill rotWithShape="0">
          <a:gsLst>
            <a:gs pos="0">
              <a:srgbClr val="0016A2"/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Menus</a:t>
          </a:r>
        </a:p>
      </dsp:txBody>
      <dsp:txXfrm>
        <a:off x="3466298" y="468821"/>
        <a:ext cx="892743" cy="892743"/>
      </dsp:txXfrm>
    </dsp:sp>
    <dsp:sp modelId="{ADB032FF-73E5-4040-AB67-285A3D0BBCC1}">
      <dsp:nvSpPr>
        <dsp:cNvPr id="0" name=""/>
        <dsp:cNvSpPr/>
      </dsp:nvSpPr>
      <dsp:spPr>
        <a:xfrm>
          <a:off x="1429694" y="28056"/>
          <a:ext cx="3927870" cy="3142296"/>
        </a:xfrm>
        <a:prstGeom prst="funnel">
          <a:avLst/>
        </a:prstGeom>
        <a:solidFill>
          <a:srgbClr val="00140A">
            <a:alpha val="40000"/>
          </a:srgb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0AA7-362A-4019-8200-92108BA84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06B64-144C-4A59-8E17-9EBF16B7F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AD534-19DE-4C29-9A22-5EA65FB06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182FC-CE44-4D5F-930D-C8E94C99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4667A-5512-4354-ACED-7AC9EE77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7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3943-4E54-4D21-8836-3DA627AD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2A8EE-B203-4A3B-A731-ACFC1C277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1634E-C1CF-4506-B02E-B94FE5EE0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06142-9AF1-4428-8995-3FE12279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6194A-CAA0-4C2A-B92A-E8F45541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4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83C51-F2DA-4D88-AB24-27D60D113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E7ED3-3F1B-46F8-8550-44453D7A6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578A2-856C-4FFD-B16F-E7BF8B74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3E015-7690-46D8-9E92-ED4A8037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A7661-56AD-431E-A723-9DEAED79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2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AC6B-C1CC-412F-9D2C-F3740035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A4F9-919F-4DB5-82B7-6BF94E31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D01BB-A81C-4AD5-ABBF-E3F351B8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23CC-E938-4527-80D0-F7C4FFCA2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C2622-BC4C-4FD0-9E98-44E6FBB65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45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59859-4AF3-4D79-8463-03BD1FDF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FAD4-A035-4775-878F-416557C3F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EE57B-28FF-418F-B145-78236D3E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B88C3-44FF-4C81-B3AF-556F7C785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10742-332F-44D4-8BC0-9644D65B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1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2DB4-2FE8-4AF1-A85B-1A4D7211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ACDE2-8D3A-47C2-A569-8C2AD01A7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27763-98AF-4944-889F-DFF09EC56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EBEC5-8F99-4478-9D1D-FECAE359A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F2A894-3B6C-4F95-874F-B8A14231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24A51-120B-4920-9C68-5B914430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1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973AC-EB2B-4BCA-9F57-9C8804EF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93D9-41C4-4461-99F6-7E015B91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713FB-ED1F-439A-8707-7B9E0E442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3232E-02C7-4BBE-BC1C-543D5291F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7FA5F5-7A8D-48EA-8581-4CFED4BFA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A41C0-7ECD-4906-9B94-B722688C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EC825-7EAF-4528-824C-5171E584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8BB6E-047E-4674-85BD-7B8BE319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2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9DFC-6B0F-4BFE-8143-89F51419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BF863-D454-4B48-9CCC-93A6DE97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84A93-000F-4C58-94C7-32D8D399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ACDB9-84E9-4167-9B70-A5C320D8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6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DC776A-23BD-44F2-8AE7-8489C5839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87D16B-DC4F-4A0E-A4C8-DAB07F87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B0973-4865-42C9-B045-73005A3CC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8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C65B-B7D1-4A47-B390-5CC7D7C9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4881B-14E5-4FB5-AC46-CE8572451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27106-9BE9-4833-ABED-BFDDAAA7A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2BF4F-0C4A-43F4-8E18-271C5E15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9788F-8EA3-40D0-9E50-5839811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18BF2-BBFC-4AE5-9258-B994A0EB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7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50F1-F295-4AE4-AAC9-062A058A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F80AFA-B76E-4596-B771-2A3661369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ED3D9-3D56-4FA3-911A-B2F8F3E8E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CE30E-39B0-4963-AF7F-1B404EF35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3C4AA-9872-49AF-849C-A30FAD77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6175D-24DE-48B5-A688-5AADAD7EB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608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02297-59C5-46D7-ACDC-8429BAAB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72353-54A8-46F4-A4EC-90C0CEC62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11F29-7339-4BF7-9B8E-275D03626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265A7-AEED-4F3B-B005-DF39F6DB1BF7}" type="datetimeFigureOut">
              <a:rPr lang="en-US" smtClean="0"/>
              <a:t>9/13/2021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3115-CB4C-4967-A994-F5C0336B4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CEB4D-0F2A-44F5-9740-7F2E60DE7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F624-9FC7-4BCF-A394-9D4C3088D0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5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0.sv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11" Type="http://schemas.microsoft.com/office/2007/relationships/hdphoto" Target="../media/hdphoto2.wdp"/><Relationship Id="rId5" Type="http://schemas.openxmlformats.org/officeDocument/2006/relationships/diagramData" Target="../diagrams/data2.xml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4" name="Rectangle 119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182A8-4041-47E5-87AD-1307145492C8}"/>
              </a:ext>
            </a:extLst>
          </p:cNvPr>
          <p:cNvSpPr txBox="1"/>
          <p:nvPr/>
        </p:nvSpPr>
        <p:spPr>
          <a:xfrm>
            <a:off x="6981825" y="1641752"/>
            <a:ext cx="4391024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Hosting The Olympics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	Factors to Consider</a:t>
            </a:r>
          </a:p>
        </p:txBody>
      </p:sp>
      <p:pic>
        <p:nvPicPr>
          <p:cNvPr id="8" name="Picture 7" descr="A picture containing outdoor, tree, arch&#10;&#10;Description automatically generated">
            <a:extLst>
              <a:ext uri="{FF2B5EF4-FFF2-40B4-BE49-F238E27FC236}">
                <a16:creationId xmlns:a16="http://schemas.microsoft.com/office/drawing/2014/main" id="{336A4FBF-B671-42DB-923D-12D997ECD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" r="-1" b="11201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455" name="Group 121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456" name="Freeform: Shape 122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7" name="Freeform: Shape 123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41C4E0-E966-4340-AAF9-CD4E33B0ADEC}"/>
              </a:ext>
            </a:extLst>
          </p:cNvPr>
          <p:cNvSpPr txBox="1"/>
          <p:nvPr/>
        </p:nvSpPr>
        <p:spPr>
          <a:xfrm>
            <a:off x="6981826" y="3146400"/>
            <a:ext cx="4391024" cy="268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cap="small" dirty="0">
                <a:solidFill>
                  <a:schemeClr val="bg1">
                    <a:alpha val="80000"/>
                  </a:schemeClr>
                </a:solidFill>
                <a:effectLst/>
              </a:rPr>
              <a:t>Project Group Members  </a:t>
            </a:r>
          </a:p>
          <a:p>
            <a:pPr algn="r">
              <a:lnSpc>
                <a:spcPct val="90000"/>
              </a:lnSpc>
            </a:pPr>
            <a:r>
              <a:rPr lang="en-US" sz="2400" cap="small" dirty="0">
                <a:solidFill>
                  <a:schemeClr val="bg1">
                    <a:alpha val="80000"/>
                  </a:schemeClr>
                </a:solidFill>
                <a:effectLst/>
              </a:rPr>
              <a:t>Ariel Dunn </a:t>
            </a:r>
          </a:p>
          <a:p>
            <a:pPr algn="r">
              <a:lnSpc>
                <a:spcPct val="90000"/>
              </a:lnSpc>
            </a:pPr>
            <a:r>
              <a:rPr lang="en-US" sz="2400" cap="small" dirty="0">
                <a:solidFill>
                  <a:schemeClr val="bg1">
                    <a:alpha val="80000"/>
                  </a:schemeClr>
                </a:solidFill>
                <a:effectLst/>
              </a:rPr>
              <a:t>Irina Fedorova </a:t>
            </a:r>
          </a:p>
          <a:p>
            <a:pPr algn="r">
              <a:lnSpc>
                <a:spcPct val="90000"/>
              </a:lnSpc>
            </a:pPr>
            <a:r>
              <a:rPr lang="en-US" sz="2400" cap="small" dirty="0">
                <a:solidFill>
                  <a:schemeClr val="bg1">
                    <a:alpha val="80000"/>
                  </a:schemeClr>
                </a:solidFill>
                <a:effectLst/>
              </a:rPr>
              <a:t>Rachel Newberry  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36" name="Graphic 435" descr="Gymnast: Floor routine with solid fill">
            <a:extLst>
              <a:ext uri="{FF2B5EF4-FFF2-40B4-BE49-F238E27FC236}">
                <a16:creationId xmlns:a16="http://schemas.microsoft.com/office/drawing/2014/main" id="{0A777F68-E632-4A6B-BF68-6366720F3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6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1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39F25-5355-4A03-AF4B-0E0B7FEA45DF}"/>
              </a:ext>
            </a:extLst>
          </p:cNvPr>
          <p:cNvSpPr txBox="1"/>
          <p:nvPr/>
        </p:nvSpPr>
        <p:spPr>
          <a:xfrm>
            <a:off x="908454" y="1360481"/>
            <a:ext cx="460534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Questions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small" dirty="0">
                <a:solidFill>
                  <a:srgbClr val="008100"/>
                </a:solidFill>
                <a:effectLst/>
                <a:latin typeface="+mj-lt"/>
                <a:ea typeface="Times New Roman" panose="02020603050405020304" pitchFamily="18" charset="0"/>
              </a:rPr>
              <a:t> Data empowered </a:t>
            </a:r>
            <a:endParaRPr lang="en-US" sz="2000" cap="small" dirty="0">
              <a:solidFill>
                <a:srgbClr val="008100"/>
              </a:solidFill>
              <a:latin typeface="+mj-lt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C000265-C2C5-443B-A60A-A005D5139D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74" y="1057275"/>
            <a:ext cx="3794760" cy="4743450"/>
          </a:xfrm>
          <a:prstGeom prst="rect">
            <a:avLst/>
          </a:prstGeom>
        </p:spPr>
      </p:pic>
      <p:sp>
        <p:nvSpPr>
          <p:cNvPr id="227" name="Rectangle 2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 descr="Gymnast: Floor routine with solid fill">
            <a:extLst>
              <a:ext uri="{FF2B5EF4-FFF2-40B4-BE49-F238E27FC236}">
                <a16:creationId xmlns:a16="http://schemas.microsoft.com/office/drawing/2014/main" id="{0BF5634C-1C9F-44BE-ADA6-4144C0DE1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1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182A8-4041-47E5-87AD-1307145492C8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Agenda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1C4E0-E966-4340-AAF9-CD4E33B0ADEC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1028700" lvl="2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Theme ~ Olympic Case Study</a:t>
            </a:r>
          </a:p>
          <a:p>
            <a:pPr marL="1028700" lvl="2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Coding Approach</a:t>
            </a:r>
          </a:p>
          <a:p>
            <a:pPr marL="1028700" lvl="2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Data Munging Techniques</a:t>
            </a:r>
          </a:p>
          <a:p>
            <a:pPr marL="1028700" lvl="2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Client Portal</a:t>
            </a:r>
          </a:p>
          <a:p>
            <a:pPr marL="1028700" lvl="2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Dashboard </a:t>
            </a:r>
          </a:p>
          <a:p>
            <a:pPr marL="1485900" lvl="3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/>
              <a:t>Plotly </a:t>
            </a:r>
            <a:r>
              <a:rPr lang="en-US" sz="2200" dirty="0"/>
              <a:t>~ Medal Count</a:t>
            </a:r>
          </a:p>
          <a:p>
            <a:pPr marL="1485900" lvl="3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Plotly ~ Female Stats</a:t>
            </a:r>
          </a:p>
          <a:p>
            <a:pPr marL="1485900" lvl="3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Leaflet Map </a:t>
            </a:r>
          </a:p>
          <a:p>
            <a:pPr marL="1943100" lvl="4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Costs </a:t>
            </a:r>
          </a:p>
          <a:p>
            <a:pPr marL="1943100" lvl="4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Sports</a:t>
            </a:r>
          </a:p>
          <a:p>
            <a:pPr marL="1028700" lvl="2" indent="-3429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200" dirty="0"/>
              <a:t>Questions &amp; Answers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CEF56-8133-42D8-9522-73AC6550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r="1383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9" name="Graphic 8" descr="Gymnast: Floor routine with solid fill">
            <a:extLst>
              <a:ext uri="{FF2B5EF4-FFF2-40B4-BE49-F238E27FC236}">
                <a16:creationId xmlns:a16="http://schemas.microsoft.com/office/drawing/2014/main" id="{331947B0-698F-4BB3-AD88-5CA6AD363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A4D932-F80A-45F9-BF09-DFAB58A40B91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0016A2"/>
                </a:solidFill>
                <a:latin typeface="+mj-lt"/>
                <a:ea typeface="Times New Roman" panose="02020603050405020304" pitchFamily="18" charset="0"/>
              </a:rPr>
              <a:t>Theme ~ Olympic case Study</a:t>
            </a:r>
            <a:endParaRPr lang="en-US" sz="1800" b="1" cap="all" dirty="0">
              <a:solidFill>
                <a:srgbClr val="0016A2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6DBE2-E056-4279-9E2E-8C19BC224879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008100"/>
                </a:solidFill>
              </a:rPr>
              <a:t>Story telling with Data ~ IRA Story Tellers, Inc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165CDC-8886-4EC7-95E7-7BBF80C70387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AF1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Gymnast: Floor routine with solid fill">
            <a:extLst>
              <a:ext uri="{FF2B5EF4-FFF2-40B4-BE49-F238E27FC236}">
                <a16:creationId xmlns:a16="http://schemas.microsoft.com/office/drawing/2014/main" id="{32BAF607-A36A-45F1-9FF2-D9B96E0E8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D4BD4B6-39D2-4405-9E15-5CF42C4041A9}"/>
              </a:ext>
            </a:extLst>
          </p:cNvPr>
          <p:cNvGrpSpPr/>
          <p:nvPr/>
        </p:nvGrpSpPr>
        <p:grpSpPr>
          <a:xfrm>
            <a:off x="1003511" y="2214343"/>
            <a:ext cx="10319203" cy="3691157"/>
            <a:chOff x="794637" y="1583421"/>
            <a:chExt cx="10319203" cy="36911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024BB0-8E0A-4B1E-BD6B-EB4D576F7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626" r="43234" b="6603"/>
            <a:stretch/>
          </p:blipFill>
          <p:spPr>
            <a:xfrm>
              <a:off x="4192925" y="1583421"/>
              <a:ext cx="6920915" cy="3691157"/>
            </a:xfrm>
            <a:prstGeom prst="rect">
              <a:avLst/>
            </a:prstGeom>
            <a:ln w="12700">
              <a:solidFill>
                <a:srgbClr val="AF112F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0D179E-B1A3-44E6-837E-DEB931061042}"/>
                </a:ext>
              </a:extLst>
            </p:cNvPr>
            <p:cNvSpPr txBox="1"/>
            <p:nvPr/>
          </p:nvSpPr>
          <p:spPr>
            <a:xfrm>
              <a:off x="794637" y="3027809"/>
              <a:ext cx="3164008" cy="2246769"/>
            </a:xfrm>
            <a:prstGeom prst="rect">
              <a:avLst/>
            </a:prstGeom>
            <a:noFill/>
            <a:ln w="19050">
              <a:solidFill>
                <a:srgbClr val="AF112F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16A2"/>
                  </a:solidFill>
                </a:rPr>
                <a:t>~</a:t>
              </a:r>
              <a:r>
                <a:rPr lang="en-US" sz="2000" b="1" dirty="0">
                  <a:solidFill>
                    <a:srgbClr val="AF112F"/>
                  </a:solidFill>
                </a:rPr>
                <a:t> Project Background</a:t>
              </a:r>
            </a:p>
            <a:p>
              <a:endParaRPr lang="en-US" sz="2000" b="1" dirty="0"/>
            </a:p>
            <a:p>
              <a:r>
                <a:rPr lang="en-US" sz="2000" b="1" dirty="0">
                  <a:solidFill>
                    <a:srgbClr val="0016A2"/>
                  </a:solidFill>
                </a:rPr>
                <a:t>~</a:t>
              </a:r>
              <a:r>
                <a:rPr lang="en-US" sz="2000" b="1" dirty="0">
                  <a:solidFill>
                    <a:srgbClr val="AF112F"/>
                  </a:solidFill>
                </a:rPr>
                <a:t> Topic Selection</a:t>
              </a:r>
            </a:p>
            <a:p>
              <a:endParaRPr lang="en-US" sz="2000" b="1" dirty="0">
                <a:solidFill>
                  <a:srgbClr val="AF112F"/>
                </a:solidFill>
              </a:endParaRPr>
            </a:p>
            <a:p>
              <a:r>
                <a:rPr lang="en-US" sz="2000" b="1" dirty="0">
                  <a:solidFill>
                    <a:srgbClr val="0016A2"/>
                  </a:solidFill>
                </a:rPr>
                <a:t>~</a:t>
              </a:r>
              <a:r>
                <a:rPr lang="en-US" sz="2000" b="1" dirty="0">
                  <a:solidFill>
                    <a:srgbClr val="AF112F"/>
                  </a:solidFill>
                </a:rPr>
                <a:t> Data Set Selection Process</a:t>
              </a:r>
            </a:p>
            <a:p>
              <a:endParaRPr lang="en-US" sz="2000" b="1" dirty="0">
                <a:solidFill>
                  <a:srgbClr val="AF112F"/>
                </a:solidFill>
              </a:endParaRPr>
            </a:p>
            <a:p>
              <a:r>
                <a:rPr lang="en-US" sz="2000" b="1" dirty="0">
                  <a:solidFill>
                    <a:srgbClr val="0016A2"/>
                  </a:solidFill>
                </a:rPr>
                <a:t>~</a:t>
              </a:r>
              <a:r>
                <a:rPr lang="en-US" sz="2000" b="1" dirty="0">
                  <a:solidFill>
                    <a:srgbClr val="AF112F"/>
                  </a:solidFill>
                </a:rPr>
                <a:t> Inspiration </a:t>
              </a:r>
            </a:p>
          </p:txBody>
        </p:sp>
        <p:pic>
          <p:nvPicPr>
            <p:cNvPr id="17" name="Picture 16" descr="A picture containing text, outdoor, tree&#10;&#10;Description automatically generated">
              <a:extLst>
                <a:ext uri="{FF2B5EF4-FFF2-40B4-BE49-F238E27FC236}">
                  <a16:creationId xmlns:a16="http://schemas.microsoft.com/office/drawing/2014/main" id="{ACD67530-6DE4-473E-A500-B5F6D763C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37" y="1583421"/>
              <a:ext cx="3164008" cy="1317894"/>
            </a:xfrm>
            <a:prstGeom prst="rect">
              <a:avLst/>
            </a:prstGeom>
            <a:ln w="19050" cap="sq">
              <a:solidFill>
                <a:srgbClr val="AF112F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0E88F4-1E2A-47AB-A90C-46AAD48EAE8C}"/>
              </a:ext>
            </a:extLst>
          </p:cNvPr>
          <p:cNvSpPr txBox="1"/>
          <p:nvPr/>
        </p:nvSpPr>
        <p:spPr>
          <a:xfrm>
            <a:off x="2503415" y="1273481"/>
            <a:ext cx="7185170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fontAlgn="base"/>
            <a:r>
              <a:rPr lang="en-US" sz="2800" b="1" i="0" dirty="0">
                <a:ln/>
                <a:solidFill>
                  <a:srgbClr val="AF112F"/>
                </a:solidFill>
              </a:rPr>
              <a:t>Data Visualizing for important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253971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3EF112-1253-4B85-8410-A57D0288F56F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0016A2"/>
                </a:solidFill>
                <a:latin typeface="+mj-lt"/>
                <a:ea typeface="Times New Roman" panose="02020603050405020304" pitchFamily="18" charset="0"/>
              </a:rPr>
              <a:t>Coding Approach</a:t>
            </a:r>
            <a:endParaRPr lang="en-US" sz="1800" b="1" cap="all" dirty="0">
              <a:solidFill>
                <a:srgbClr val="0016A2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42A5F-DA35-41C1-A435-2D22E84F3496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008100"/>
                </a:solidFill>
                <a:effectLst/>
                <a:ea typeface="Times New Roman" panose="02020603050405020304" pitchFamily="18" charset="0"/>
              </a:rPr>
              <a:t>The power in Visualizations</a:t>
            </a:r>
            <a:endParaRPr lang="en-US" sz="1200" cap="small" dirty="0">
              <a:solidFill>
                <a:srgbClr val="0081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94C233-B161-4918-BFC5-3B457F0A2785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E5AD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Gymnast: Floor routine with solid fill">
            <a:extLst>
              <a:ext uri="{FF2B5EF4-FFF2-40B4-BE49-F238E27FC236}">
                <a16:creationId xmlns:a16="http://schemas.microsoft.com/office/drawing/2014/main" id="{3FFAC2BB-5722-43F8-8ECF-B3EA1CED0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05E28322-A6A7-4794-90AC-4AF469FDCD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965310"/>
              </p:ext>
            </p:extLst>
          </p:nvPr>
        </p:nvGraphicFramePr>
        <p:xfrm>
          <a:off x="695675" y="1229824"/>
          <a:ext cx="1017645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5" name="Picture 24" descr="What is ETL? - Databricks">
            <a:extLst>
              <a:ext uri="{FF2B5EF4-FFF2-40B4-BE49-F238E27FC236}">
                <a16:creationId xmlns:a16="http://schemas.microsoft.com/office/drawing/2014/main" id="{ACFF7650-9E7A-468A-9E22-A72295C2034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048" y="222470"/>
            <a:ext cx="3541551" cy="1266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096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5997773-7605-401D-AB74-3DECAFB6C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377" y="5485484"/>
            <a:ext cx="12631917" cy="534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21986-38B7-4F13-A68C-6AC5D358CD83}"/>
              </a:ext>
            </a:extLst>
          </p:cNvPr>
          <p:cNvSpPr txBox="1"/>
          <p:nvPr/>
        </p:nvSpPr>
        <p:spPr>
          <a:xfrm>
            <a:off x="1604363" y="1556714"/>
            <a:ext cx="89832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008100"/>
                </a:solidFill>
              </a:rPr>
              <a:t>Data Munging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16C00-23D7-4507-92C8-04FB4C38AD0D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0016A2"/>
                </a:solidFill>
                <a:latin typeface="+mj-lt"/>
                <a:ea typeface="Times New Roman" panose="02020603050405020304" pitchFamily="18" charset="0"/>
              </a:rPr>
              <a:t>Data Munging Techniques</a:t>
            </a:r>
            <a:endParaRPr lang="en-US" sz="1800" b="1" cap="all" dirty="0">
              <a:solidFill>
                <a:srgbClr val="0016A2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C991E-853E-4D3E-A23F-D42571DB573B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008100"/>
                </a:solidFill>
                <a:effectLst/>
                <a:ea typeface="Times New Roman" panose="02020603050405020304" pitchFamily="18" charset="0"/>
              </a:rPr>
              <a:t>Databases and Tools Utilized</a:t>
            </a:r>
            <a:endParaRPr lang="en-US" sz="1200" cap="small" dirty="0">
              <a:solidFill>
                <a:srgbClr val="0081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F5A555-1C46-4F71-ADBA-A8E5FDD37FFF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008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Gymnast: Floor routine with solid fill">
            <a:extLst>
              <a:ext uri="{FF2B5EF4-FFF2-40B4-BE49-F238E27FC236}">
                <a16:creationId xmlns:a16="http://schemas.microsoft.com/office/drawing/2014/main" id="{B63750D6-01DA-49DD-8770-81629333D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B3A5CF-4C1A-4EB8-997C-3E8E3BE06CD9}"/>
              </a:ext>
            </a:extLst>
          </p:cNvPr>
          <p:cNvSpPr txBox="1"/>
          <p:nvPr/>
        </p:nvSpPr>
        <p:spPr>
          <a:xfrm>
            <a:off x="6510291" y="3663642"/>
            <a:ext cx="2860124" cy="1754326"/>
          </a:xfrm>
          <a:prstGeom prst="rect">
            <a:avLst/>
          </a:prstGeom>
          <a:noFill/>
          <a:ln>
            <a:solidFill>
              <a:srgbClr val="0081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HTML/CSS</a:t>
            </a:r>
          </a:p>
          <a:p>
            <a:pPr algn="ctr"/>
            <a:r>
              <a:rPr lang="en-US" dirty="0"/>
              <a:t>Bootstrap</a:t>
            </a:r>
          </a:p>
          <a:p>
            <a:pPr algn="ctr"/>
            <a:r>
              <a:rPr lang="en-US" dirty="0"/>
              <a:t>JavaScript</a:t>
            </a:r>
          </a:p>
          <a:p>
            <a:pPr algn="ctr"/>
            <a:r>
              <a:rPr lang="en-US" dirty="0"/>
              <a:t>Leaflet</a:t>
            </a:r>
          </a:p>
          <a:p>
            <a:pPr algn="ctr"/>
            <a:r>
              <a:rPr lang="en-US" dirty="0"/>
              <a:t>Plotly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9BB0C-FC39-49E7-B6F7-41D12C5E6EE8}"/>
              </a:ext>
            </a:extLst>
          </p:cNvPr>
          <p:cNvSpPr txBox="1"/>
          <p:nvPr/>
        </p:nvSpPr>
        <p:spPr>
          <a:xfrm>
            <a:off x="2402136" y="3664167"/>
            <a:ext cx="2860124" cy="1754326"/>
          </a:xfrm>
          <a:prstGeom prst="rect">
            <a:avLst/>
          </a:prstGeom>
          <a:noFill/>
          <a:ln>
            <a:solidFill>
              <a:srgbClr val="0081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Python Flask</a:t>
            </a:r>
          </a:p>
          <a:p>
            <a:pPr algn="ctr"/>
            <a:r>
              <a:rPr lang="en-US" dirty="0"/>
              <a:t>SQL</a:t>
            </a:r>
          </a:p>
          <a:p>
            <a:pPr algn="ctr"/>
            <a:r>
              <a:rPr lang="en-US" dirty="0"/>
              <a:t>SQLite</a:t>
            </a:r>
          </a:p>
          <a:p>
            <a:pPr algn="ctr"/>
            <a:r>
              <a:rPr lang="en-US" sz="1800" dirty="0"/>
              <a:t>Pandas</a:t>
            </a:r>
          </a:p>
          <a:p>
            <a:pPr algn="ctr"/>
            <a:r>
              <a:rPr lang="en-US" dirty="0"/>
              <a:t>API</a:t>
            </a:r>
            <a:endParaRPr lang="en-US" sz="1800" dirty="0"/>
          </a:p>
          <a:p>
            <a:r>
              <a:rPr lang="en-US" sz="1800" dirty="0">
                <a:highlight>
                  <a:srgbClr val="FFFF00"/>
                </a:highlight>
              </a:rPr>
              <a:t> 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8C447A4-9B00-4B21-AD5A-9CD48194C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109" y="1047047"/>
            <a:ext cx="12697903" cy="5344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E9F5E2-4BC8-4C64-9E81-B3EA4A08F40A}"/>
              </a:ext>
            </a:extLst>
          </p:cNvPr>
          <p:cNvSpPr txBox="1"/>
          <p:nvPr/>
        </p:nvSpPr>
        <p:spPr>
          <a:xfrm>
            <a:off x="2402136" y="3081600"/>
            <a:ext cx="2860125" cy="369332"/>
          </a:xfrm>
          <a:prstGeom prst="rect">
            <a:avLst/>
          </a:prstGeom>
          <a:noFill/>
          <a:ln>
            <a:solidFill>
              <a:srgbClr val="0081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16A2"/>
                </a:solidFill>
              </a:rPr>
              <a:t>Databases and Tools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BB91DC-30C2-48A2-8317-1BCB128AA34B}"/>
              </a:ext>
            </a:extLst>
          </p:cNvPr>
          <p:cNvSpPr txBox="1"/>
          <p:nvPr/>
        </p:nvSpPr>
        <p:spPr>
          <a:xfrm>
            <a:off x="6510291" y="3081600"/>
            <a:ext cx="2860124" cy="369332"/>
          </a:xfrm>
          <a:prstGeom prst="rect">
            <a:avLst/>
          </a:prstGeom>
          <a:noFill/>
          <a:ln>
            <a:solidFill>
              <a:srgbClr val="0081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16A2"/>
                </a:solidFill>
              </a:rPr>
              <a:t>Visualization Tools</a:t>
            </a:r>
          </a:p>
        </p:txBody>
      </p:sp>
      <p:pic>
        <p:nvPicPr>
          <p:cNvPr id="7" name="Picture 6" descr="A picture containing text, crossword puzzle, staring, tiled&#10;&#10;Description automatically generated">
            <a:extLst>
              <a:ext uri="{FF2B5EF4-FFF2-40B4-BE49-F238E27FC236}">
                <a16:creationId xmlns:a16="http://schemas.microsoft.com/office/drawing/2014/main" id="{E09F2989-FAFE-4E87-9822-7D159FE074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2" b="99919" l="9987" r="89987">
                        <a14:foregroundMark x1="39758" y1="82761" x2="37147" y2="93702"/>
                        <a14:foregroundMark x1="37147" y1="93702" x2="34266" y2="99919"/>
                        <a14:foregroundMark x1="53890" y1="81389" x2="53594" y2="84255"/>
                        <a14:foregroundMark x1="50956" y1="58539" x2="49583" y2="64594"/>
                        <a14:foregroundMark x1="50956" y1="43722" x2="46703" y2="47921"/>
                        <a14:foregroundMark x1="46703" y1="47921" x2="47860" y2="54865"/>
                        <a14:foregroundMark x1="47860" y1="54865" x2="52571" y2="55551"/>
                        <a14:foregroundMark x1="52571" y1="55551" x2="53378" y2="47235"/>
                        <a14:foregroundMark x1="53378" y1="47235" x2="50659" y2="44409"/>
                        <a14:backgroundMark x1="43257" y1="15260" x2="45087" y2="32782"/>
                        <a14:backgroundMark x1="45087" y1="32782" x2="32974" y2="33831"/>
                        <a14:backgroundMark x1="54697" y1="18006" x2="61642" y2="36011"/>
                        <a14:backgroundMark x1="61642" y1="36011" x2="67618" y2="35608"/>
                        <a14:backgroundMark x1="67618" y1="35608" x2="68829" y2="35608"/>
                        <a14:backgroundMark x1="59462" y1="46185" x2="59462" y2="46185"/>
                        <a14:backgroundMark x1="56716" y1="42753" x2="60000" y2="58135"/>
                        <a14:backgroundMark x1="60000" y1="58135" x2="55343" y2="82761"/>
                        <a14:backgroundMark x1="45814" y1="39725" x2="41911" y2="50343"/>
                        <a14:backgroundMark x1="41911" y1="50343" x2="38654" y2="80258"/>
                        <a14:backgroundMark x1="43257" y1="57449" x2="42719" y2="66128"/>
                        <a14:backgroundMark x1="42719" y1="66128" x2="39946" y2="78644"/>
                        <a14:backgroundMark x1="45276" y1="58983" x2="43526" y2="66249"/>
                        <a14:backgroundMark x1="41696" y1="71901" x2="41696" y2="71901"/>
                        <a14:backgroundMark x1="41884" y1="71740" x2="41884" y2="71740"/>
                        <a14:backgroundMark x1="42046" y1="71498" x2="42046" y2="71498"/>
                        <a14:backgroundMark x1="49017" y1="60638" x2="47914" y2="65281"/>
                        <a14:backgroundMark x1="48937" y1="60073" x2="48937" y2="60073"/>
                        <a14:backgroundMark x1="47645" y1="66128" x2="47645" y2="66128"/>
                        <a14:backgroundMark x1="51952" y1="61728" x2="51306" y2="64191"/>
                        <a14:backgroundMark x1="52059" y1="60355" x2="51952" y2="60880"/>
                        <a14:backgroundMark x1="52221" y1="59507" x2="52221" y2="59507"/>
                        <a14:backgroundMark x1="51117" y1="64473" x2="50956" y2="65281"/>
                        <a14:backgroundMark x1="55612" y1="57852" x2="55720" y2="78078"/>
                        <a14:backgroundMark x1="54697" y1="77675" x2="53782" y2="88656"/>
                        <a14:backgroundMark x1="53594" y1="87687" x2="53594" y2="87687"/>
                        <a14:backgroundMark x1="54886" y1="62010" x2="54886" y2="62010"/>
                        <a14:backgroundMark x1="55155" y1="61042" x2="54886" y2="61849"/>
                        <a14:backgroundMark x1="54805" y1="66936" x2="54805" y2="69398"/>
                        <a14:backgroundMark x1="38950" y1="80420" x2="36366" y2="88090"/>
                        <a14:backgroundMark x1="38197" y1="84941" x2="36097" y2="89221"/>
                        <a14:backgroundMark x1="42046" y1="71336" x2="42046" y2="71336"/>
                        <a14:backgroundMark x1="52328" y1="92370" x2="52328" y2="92370"/>
                        <a14:backgroundMark x1="49017" y1="59386" x2="49017" y2="59386"/>
                        <a14:backgroundMark x1="43795" y1="47154" x2="44522" y2="59104"/>
                        <a14:backgroundMark x1="48102" y1="41906" x2="44980" y2="45095"/>
                        <a14:backgroundMark x1="44630" y1="46589" x2="44065" y2="49616"/>
                        <a14:backgroundMark x1="44441" y1="51675" x2="44441" y2="51675"/>
                        <a14:backgroundMark x1="48829" y1="42188" x2="48829" y2="42188"/>
                        <a14:backgroundMark x1="52221" y1="41502" x2="56070" y2="46589"/>
                        <a14:backgroundMark x1="56070" y1="46589" x2="56528" y2="49778"/>
                        <a14:backgroundMark x1="51225" y1="42067" x2="52517" y2="42350"/>
                        <a14:backgroundMark x1="55424" y1="46468" x2="56258" y2="49495"/>
                        <a14:backgroundMark x1="55155" y1="46064" x2="55155" y2="46064"/>
                        <a14:backgroundMark x1="55612" y1="54138" x2="55612" y2="54138"/>
                        <a14:backgroundMark x1="44711" y1="47436" x2="44711" y2="47436"/>
                        <a14:backgroundMark x1="45895" y1="45095" x2="45895" y2="45095"/>
                        <a14:backgroundMark x1="44630" y1="52241" x2="44630" y2="52241"/>
                        <a14:backgroundMark x1="44441" y1="49213" x2="44441" y2="49213"/>
                        <a14:backgroundMark x1="49664" y1="42067" x2="49664" y2="42067"/>
                        <a14:backgroundMark x1="50767" y1="42067" x2="50767" y2="42067"/>
                        <a14:backgroundMark x1="46729" y1="43722" x2="46729" y2="43722"/>
                        <a14:backgroundMark x1="47456" y1="43157" x2="47456" y2="43157"/>
                        <a14:backgroundMark x1="45168" y1="46306" x2="45168" y2="46306"/>
                        <a14:backgroundMark x1="45168" y1="46306" x2="45168" y2="46306"/>
                        <a14:backgroundMark x1="45168" y1="46468" x2="45168" y2="46468"/>
                        <a14:backgroundMark x1="45276" y1="46185" x2="45276" y2="46185"/>
                        <a14:backgroundMark x1="49583" y1="59507" x2="49583" y2="59507"/>
                        <a14:backgroundMark x1="49475" y1="59386" x2="49475" y2="59386"/>
                        <a14:backgroundMark x1="49583" y1="59225" x2="49583" y2="59225"/>
                        <a14:backgroundMark x1="55612" y1="96891" x2="56824" y2="97053"/>
                        <a14:backgroundMark x1="53244" y1="94146" x2="57174" y2="99516"/>
                        <a14:backgroundMark x1="35289" y1="91805" x2="31709" y2="99798"/>
                        <a14:backgroundMark x1="55074" y1="62010" x2="54966" y2="77675"/>
                        <a14:backgroundMark x1="54886" y1="65563" x2="54886" y2="66128"/>
                        <a14:backgroundMark x1="55155" y1="60355" x2="54886" y2="71215"/>
                        <a14:backgroundMark x1="54805" y1="65725" x2="54805" y2="77271"/>
                        <a14:backgroundMark x1="45437" y1="45216" x2="44307" y2="52806"/>
                        <a14:backgroundMark x1="44307" y1="52806" x2="44441" y2="52765"/>
                        <a14:backgroundMark x1="44441" y1="52765" x2="44818" y2="54178"/>
                        <a14:backgroundMark x1="44522" y1="52765" x2="45437" y2="54703"/>
                        <a14:backgroundMark x1="48748" y1="59952" x2="48560" y2="59386"/>
                        <a14:backgroundMark x1="48560" y1="58983" x2="47833" y2="65725"/>
                        <a14:backgroundMark x1="52409" y1="58539" x2="50390" y2="67218"/>
                        <a14:backgroundMark x1="44441" y1="52523" x2="45087" y2="53734"/>
                        <a14:backgroundMark x1="44899" y1="53048" x2="44899" y2="53048"/>
                        <a14:backgroundMark x1="45437" y1="46064" x2="45437" y2="46064"/>
                        <a14:backgroundMark x1="47914" y1="42874" x2="47914" y2="42874"/>
                        <a14:backgroundMark x1="49852" y1="42188" x2="49852" y2="42188"/>
                        <a14:backgroundMark x1="54697" y1="67218" x2="54509" y2="68187"/>
                        <a14:backgroundMark x1="54509" y1="67097" x2="54509" y2="67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41512" r="42547"/>
          <a:stretch/>
        </p:blipFill>
        <p:spPr>
          <a:xfrm rot="5400000">
            <a:off x="398596" y="1907835"/>
            <a:ext cx="1370972" cy="2168165"/>
          </a:xfrm>
          <a:prstGeom prst="rect">
            <a:avLst/>
          </a:prstGeom>
        </p:spPr>
      </p:pic>
      <p:pic>
        <p:nvPicPr>
          <p:cNvPr id="17" name="Picture 16" descr="A picture containing text, crossword puzzle, staring, tiled&#10;&#10;Description automatically generated">
            <a:extLst>
              <a:ext uri="{FF2B5EF4-FFF2-40B4-BE49-F238E27FC236}">
                <a16:creationId xmlns:a16="http://schemas.microsoft.com/office/drawing/2014/main" id="{A7707E5D-6D49-4D12-887C-90FDC6DC50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2" b="99919" l="9987" r="89987">
                        <a14:foregroundMark x1="39758" y1="82761" x2="37147" y2="93702"/>
                        <a14:foregroundMark x1="37147" y1="93702" x2="34266" y2="99919"/>
                        <a14:foregroundMark x1="53890" y1="81389" x2="53594" y2="84255"/>
                        <a14:foregroundMark x1="50956" y1="58539" x2="49583" y2="64594"/>
                        <a14:foregroundMark x1="50956" y1="43722" x2="46703" y2="47921"/>
                        <a14:foregroundMark x1="46703" y1="47921" x2="47860" y2="54865"/>
                        <a14:foregroundMark x1="47860" y1="54865" x2="52571" y2="55551"/>
                        <a14:foregroundMark x1="52571" y1="55551" x2="53378" y2="47235"/>
                        <a14:foregroundMark x1="53378" y1="47235" x2="50659" y2="44409"/>
                        <a14:backgroundMark x1="43257" y1="15260" x2="45087" y2="32782"/>
                        <a14:backgroundMark x1="45087" y1="32782" x2="32974" y2="33831"/>
                        <a14:backgroundMark x1="54697" y1="18006" x2="61642" y2="36011"/>
                        <a14:backgroundMark x1="61642" y1="36011" x2="67618" y2="35608"/>
                        <a14:backgroundMark x1="67618" y1="35608" x2="68829" y2="35608"/>
                        <a14:backgroundMark x1="59462" y1="46185" x2="59462" y2="46185"/>
                        <a14:backgroundMark x1="56716" y1="42753" x2="60000" y2="58135"/>
                        <a14:backgroundMark x1="60000" y1="58135" x2="55343" y2="82761"/>
                        <a14:backgroundMark x1="45814" y1="39725" x2="41911" y2="50343"/>
                        <a14:backgroundMark x1="41911" y1="50343" x2="38654" y2="80258"/>
                        <a14:backgroundMark x1="43257" y1="57449" x2="42719" y2="66128"/>
                        <a14:backgroundMark x1="42719" y1="66128" x2="39946" y2="78644"/>
                        <a14:backgroundMark x1="45276" y1="58983" x2="43526" y2="66249"/>
                        <a14:backgroundMark x1="41696" y1="71901" x2="41696" y2="71901"/>
                        <a14:backgroundMark x1="41884" y1="71740" x2="41884" y2="71740"/>
                        <a14:backgroundMark x1="42046" y1="71498" x2="42046" y2="71498"/>
                        <a14:backgroundMark x1="49017" y1="60638" x2="47914" y2="65281"/>
                        <a14:backgroundMark x1="48937" y1="60073" x2="48937" y2="60073"/>
                        <a14:backgroundMark x1="47645" y1="66128" x2="47645" y2="66128"/>
                        <a14:backgroundMark x1="51952" y1="61728" x2="51306" y2="64191"/>
                        <a14:backgroundMark x1="52059" y1="60355" x2="51952" y2="60880"/>
                        <a14:backgroundMark x1="52221" y1="59507" x2="52221" y2="59507"/>
                        <a14:backgroundMark x1="51117" y1="64473" x2="50956" y2="65281"/>
                        <a14:backgroundMark x1="55612" y1="57852" x2="55720" y2="78078"/>
                        <a14:backgroundMark x1="54697" y1="77675" x2="53782" y2="88656"/>
                        <a14:backgroundMark x1="53594" y1="87687" x2="53594" y2="87687"/>
                        <a14:backgroundMark x1="54886" y1="62010" x2="54886" y2="62010"/>
                        <a14:backgroundMark x1="55155" y1="61042" x2="54886" y2="61849"/>
                        <a14:backgroundMark x1="54805" y1="66936" x2="54805" y2="69398"/>
                        <a14:backgroundMark x1="38950" y1="80420" x2="36366" y2="88090"/>
                        <a14:backgroundMark x1="38197" y1="84941" x2="36097" y2="89221"/>
                        <a14:backgroundMark x1="42046" y1="71336" x2="42046" y2="71336"/>
                        <a14:backgroundMark x1="52328" y1="92370" x2="52328" y2="92370"/>
                        <a14:backgroundMark x1="49017" y1="59386" x2="49017" y2="59386"/>
                        <a14:backgroundMark x1="43795" y1="47154" x2="44522" y2="59104"/>
                        <a14:backgroundMark x1="48102" y1="41906" x2="44980" y2="45095"/>
                        <a14:backgroundMark x1="44630" y1="46589" x2="44065" y2="49616"/>
                        <a14:backgroundMark x1="44441" y1="51675" x2="44441" y2="51675"/>
                        <a14:backgroundMark x1="48829" y1="42188" x2="48829" y2="42188"/>
                        <a14:backgroundMark x1="52221" y1="41502" x2="56070" y2="46589"/>
                        <a14:backgroundMark x1="56070" y1="46589" x2="56528" y2="49778"/>
                        <a14:backgroundMark x1="51225" y1="42067" x2="52517" y2="42350"/>
                        <a14:backgroundMark x1="55424" y1="46468" x2="56258" y2="49495"/>
                        <a14:backgroundMark x1="55155" y1="46064" x2="55155" y2="46064"/>
                        <a14:backgroundMark x1="55612" y1="54138" x2="55612" y2="54138"/>
                        <a14:backgroundMark x1="44711" y1="47436" x2="44711" y2="47436"/>
                        <a14:backgroundMark x1="45895" y1="45095" x2="45895" y2="45095"/>
                        <a14:backgroundMark x1="44630" y1="52241" x2="44630" y2="52241"/>
                        <a14:backgroundMark x1="44441" y1="49213" x2="44441" y2="49213"/>
                        <a14:backgroundMark x1="49664" y1="42067" x2="49664" y2="42067"/>
                        <a14:backgroundMark x1="50767" y1="42067" x2="50767" y2="42067"/>
                        <a14:backgroundMark x1="46729" y1="43722" x2="46729" y2="43722"/>
                        <a14:backgroundMark x1="47456" y1="43157" x2="47456" y2="43157"/>
                        <a14:backgroundMark x1="45168" y1="46306" x2="45168" y2="46306"/>
                        <a14:backgroundMark x1="45168" y1="46306" x2="45168" y2="46306"/>
                        <a14:backgroundMark x1="45168" y1="46468" x2="45168" y2="46468"/>
                        <a14:backgroundMark x1="45276" y1="46185" x2="45276" y2="46185"/>
                        <a14:backgroundMark x1="49583" y1="59507" x2="49583" y2="59507"/>
                        <a14:backgroundMark x1="49475" y1="59386" x2="49475" y2="59386"/>
                        <a14:backgroundMark x1="49583" y1="59225" x2="49583" y2="59225"/>
                        <a14:backgroundMark x1="55612" y1="96891" x2="56824" y2="97053"/>
                        <a14:backgroundMark x1="53244" y1="94146" x2="57174" y2="99516"/>
                        <a14:backgroundMark x1="35289" y1="91805" x2="31709" y2="99798"/>
                        <a14:backgroundMark x1="55074" y1="62010" x2="54966" y2="77675"/>
                        <a14:backgroundMark x1="54886" y1="65563" x2="54886" y2="66128"/>
                        <a14:backgroundMark x1="55155" y1="60355" x2="54886" y2="71215"/>
                        <a14:backgroundMark x1="54805" y1="65725" x2="54805" y2="77271"/>
                        <a14:backgroundMark x1="45437" y1="45216" x2="44307" y2="52806"/>
                        <a14:backgroundMark x1="44307" y1="52806" x2="44441" y2="52765"/>
                        <a14:backgroundMark x1="44441" y1="52765" x2="44818" y2="54178"/>
                        <a14:backgroundMark x1="44522" y1="52765" x2="45437" y2="54703"/>
                        <a14:backgroundMark x1="48748" y1="59952" x2="48560" y2="59386"/>
                        <a14:backgroundMark x1="48560" y1="58983" x2="47833" y2="65725"/>
                        <a14:backgroundMark x1="52409" y1="58539" x2="50390" y2="67218"/>
                        <a14:backgroundMark x1="44441" y1="52523" x2="45087" y2="53734"/>
                        <a14:backgroundMark x1="44899" y1="53048" x2="44899" y2="53048"/>
                        <a14:backgroundMark x1="45437" y1="46064" x2="45437" y2="46064"/>
                        <a14:backgroundMark x1="47914" y1="42874" x2="47914" y2="42874"/>
                        <a14:backgroundMark x1="49852" y1="42188" x2="49852" y2="42188"/>
                        <a14:backgroundMark x1="54697" y1="67218" x2="54509" y2="68187"/>
                        <a14:backgroundMark x1="54509" y1="67097" x2="54509" y2="67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41512" r="42547"/>
          <a:stretch/>
        </p:blipFill>
        <p:spPr>
          <a:xfrm rot="16200000" flipH="1">
            <a:off x="10231750" y="1722441"/>
            <a:ext cx="1381548" cy="25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6DF78E-D72C-4241-A943-3185D2CA8538}"/>
              </a:ext>
            </a:extLst>
          </p:cNvPr>
          <p:cNvSpPr txBox="1"/>
          <p:nvPr/>
        </p:nvSpPr>
        <p:spPr>
          <a:xfrm>
            <a:off x="1772297" y="1489666"/>
            <a:ext cx="4841255" cy="58477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Interactive User Experience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49BCC-1FD4-4212-95E0-979CC37ECD2C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0016A2"/>
                </a:solidFill>
                <a:latin typeface="+mj-lt"/>
                <a:ea typeface="Times New Roman" panose="02020603050405020304" pitchFamily="18" charset="0"/>
              </a:rPr>
              <a:t>Dashboard</a:t>
            </a:r>
            <a:endParaRPr lang="en-US" sz="1800" b="1" cap="all" dirty="0">
              <a:solidFill>
                <a:srgbClr val="0016A2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EDA77-4B72-4425-BEE9-2378114CA0EE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008100"/>
                </a:solidFill>
                <a:effectLst/>
                <a:ea typeface="Times New Roman" panose="02020603050405020304" pitchFamily="18" charset="0"/>
              </a:rPr>
              <a:t>Interactive user experience</a:t>
            </a:r>
            <a:endParaRPr lang="en-US" sz="1200" cap="small" dirty="0">
              <a:solidFill>
                <a:srgbClr val="0081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64C204-617D-4A55-839F-E93592996F4F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0014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ymnast: Floor routine with solid fill">
            <a:extLst>
              <a:ext uri="{FF2B5EF4-FFF2-40B4-BE49-F238E27FC236}">
                <a16:creationId xmlns:a16="http://schemas.microsoft.com/office/drawing/2014/main" id="{3D35D0B2-111B-493F-A9AA-B65EA9F6D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5D5818-D4F3-4C3B-9670-D160BD03E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91" t="9925" r="43224" b="73600"/>
          <a:stretch/>
        </p:blipFill>
        <p:spPr>
          <a:xfrm>
            <a:off x="1453998" y="2137159"/>
            <a:ext cx="5477854" cy="3490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C5634A-2D84-40B5-9BC2-7A2DFF052225}"/>
              </a:ext>
            </a:extLst>
          </p:cNvPr>
          <p:cNvCxnSpPr>
            <a:cxnSpLocks/>
          </p:cNvCxnSpPr>
          <p:nvPr/>
        </p:nvCxnSpPr>
        <p:spPr>
          <a:xfrm>
            <a:off x="740004" y="4157567"/>
            <a:ext cx="572094" cy="0"/>
          </a:xfrm>
          <a:prstGeom prst="straightConnector1">
            <a:avLst/>
          </a:prstGeom>
          <a:ln w="76200">
            <a:solidFill>
              <a:srgbClr val="008100"/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2756CE27-2539-491B-952E-EF94F8EB7D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7641630"/>
              </p:ext>
            </p:extLst>
          </p:nvPr>
        </p:nvGraphicFramePr>
        <p:xfrm>
          <a:off x="5937221" y="1533456"/>
          <a:ext cx="6787260" cy="4488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4A8E6F24-C020-4571-ACF8-B996CD9CA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10" b="89961" l="9950" r="89961">
                        <a14:foregroundMark x1="27770" y1="1247" x2="32017" y2="13721"/>
                        <a14:foregroundMark x1="65043" y1="1010" x2="64776" y2="1990"/>
                        <a14:foregroundMark x1="69260" y1="11850" x2="69260" y2="11850"/>
                        <a14:backgroundMark x1="44105" y1="15949" x2="44105" y2="15949"/>
                        <a14:backgroundMark x1="68399" y1="6237" x2="68399" y2="6237"/>
                        <a14:backgroundMark x1="68280" y1="12712" x2="68280" y2="12712"/>
                        <a14:backgroundMark x1="62667" y1="14464" x2="62667" y2="14464"/>
                        <a14:backgroundMark x1="63172" y1="14702" x2="63172" y2="14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83819" y="2137159"/>
            <a:ext cx="1544328" cy="154432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471E21-CDD8-44E0-BF8F-8AEBBABA9E70}"/>
              </a:ext>
            </a:extLst>
          </p:cNvPr>
          <p:cNvCxnSpPr>
            <a:cxnSpLocks/>
          </p:cNvCxnSpPr>
          <p:nvPr/>
        </p:nvCxnSpPr>
        <p:spPr>
          <a:xfrm>
            <a:off x="740004" y="4621051"/>
            <a:ext cx="572094" cy="0"/>
          </a:xfrm>
          <a:prstGeom prst="straightConnector1">
            <a:avLst/>
          </a:prstGeom>
          <a:ln w="76200">
            <a:solidFill>
              <a:srgbClr val="E5AD1A"/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1F9E87-499F-41B7-883C-251F6F230AE8}"/>
              </a:ext>
            </a:extLst>
          </p:cNvPr>
          <p:cNvCxnSpPr>
            <a:cxnSpLocks/>
          </p:cNvCxnSpPr>
          <p:nvPr/>
        </p:nvCxnSpPr>
        <p:spPr>
          <a:xfrm>
            <a:off x="740004" y="3681487"/>
            <a:ext cx="572094" cy="0"/>
          </a:xfrm>
          <a:prstGeom prst="straightConnector1">
            <a:avLst/>
          </a:prstGeom>
          <a:ln w="76200">
            <a:solidFill>
              <a:srgbClr val="0016A2"/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48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CCF9C5-06CD-4EF4-A115-DB8E3C7941B8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0016A2"/>
                </a:solidFill>
                <a:latin typeface="+mj-lt"/>
                <a:ea typeface="Times New Roman" panose="02020603050405020304" pitchFamily="18" charset="0"/>
              </a:rPr>
              <a:t>plotly ~ Bar charts</a:t>
            </a:r>
            <a:endParaRPr lang="en-US" sz="1800" b="1" cap="all" dirty="0">
              <a:solidFill>
                <a:srgbClr val="0016A2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18797-ADFE-4E34-B822-5E521ED649BE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008100"/>
                </a:solidFill>
                <a:effectLst/>
                <a:ea typeface="Times New Roman" panose="02020603050405020304" pitchFamily="18" charset="0"/>
              </a:rPr>
              <a:t>Medal count</a:t>
            </a:r>
            <a:endParaRPr lang="en-US" sz="1200" cap="small" dirty="0">
              <a:solidFill>
                <a:srgbClr val="0081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EF4E4-D35D-4A1B-889E-24DC9ADBFBA3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AF1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ymnast: Floor routine with solid fill">
            <a:extLst>
              <a:ext uri="{FF2B5EF4-FFF2-40B4-BE49-F238E27FC236}">
                <a16:creationId xmlns:a16="http://schemas.microsoft.com/office/drawing/2014/main" id="{AFE84749-94E5-41CD-A34D-858B3B856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614B70-DE5B-47E4-BAFF-42056EB7D1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1" t="10306" r="51776" b="40040"/>
          <a:stretch/>
        </p:blipFill>
        <p:spPr>
          <a:xfrm>
            <a:off x="829068" y="959877"/>
            <a:ext cx="11126498" cy="3107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07E77C-C612-49DD-90F8-1BBD341B8F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33" t="33267" r="63650" b="25320"/>
          <a:stretch/>
        </p:blipFill>
        <p:spPr>
          <a:xfrm>
            <a:off x="829067" y="4425016"/>
            <a:ext cx="3888211" cy="222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picture containing person, sport, posing&#10;&#10;Description automatically generated">
            <a:extLst>
              <a:ext uri="{FF2B5EF4-FFF2-40B4-BE49-F238E27FC236}">
                <a16:creationId xmlns:a16="http://schemas.microsoft.com/office/drawing/2014/main" id="{076FF070-832D-43B3-86C7-D7094E9A6A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06" y="4441812"/>
            <a:ext cx="4845466" cy="1683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455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CCF9C5-06CD-4EF4-A115-DB8E3C7941B8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0016A2"/>
                </a:solidFill>
                <a:latin typeface="+mj-lt"/>
                <a:ea typeface="Times New Roman" panose="02020603050405020304" pitchFamily="18" charset="0"/>
              </a:rPr>
              <a:t>Plotly </a:t>
            </a:r>
            <a:endParaRPr lang="en-US" sz="1800" b="1" cap="all" dirty="0">
              <a:solidFill>
                <a:srgbClr val="0016A2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18797-ADFE-4E34-B822-5E521ED649BE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008100"/>
                </a:solidFill>
                <a:effectLst/>
                <a:ea typeface="Times New Roman" panose="02020603050405020304" pitchFamily="18" charset="0"/>
              </a:rPr>
              <a:t>Female participation stats</a:t>
            </a:r>
            <a:endParaRPr lang="en-US" sz="1200" cap="small" dirty="0">
              <a:solidFill>
                <a:srgbClr val="0081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EF4E4-D35D-4A1B-889E-24DC9ADBFBA3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AF1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ymnast: Floor routine with solid fill">
            <a:extLst>
              <a:ext uri="{FF2B5EF4-FFF2-40B4-BE49-F238E27FC236}">
                <a16:creationId xmlns:a16="http://schemas.microsoft.com/office/drawing/2014/main" id="{AFE84749-94E5-41CD-A34D-858B3B856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8C3740-9DB1-4540-B241-51C429406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11" t="10502" r="48902" b="16292"/>
          <a:stretch/>
        </p:blipFill>
        <p:spPr>
          <a:xfrm>
            <a:off x="349984" y="1136591"/>
            <a:ext cx="6144817" cy="5230026"/>
          </a:xfrm>
          <a:prstGeom prst="rect">
            <a:avLst/>
          </a:prstGeom>
          <a:ln w="38100" cap="sq">
            <a:solidFill>
              <a:srgbClr val="AF112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0B9A5-E43D-4652-AE4B-E717F565C6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74" t="19923" r="49600" b="20414"/>
          <a:stretch/>
        </p:blipFill>
        <p:spPr>
          <a:xfrm>
            <a:off x="6640082" y="1136590"/>
            <a:ext cx="4880039" cy="4643425"/>
          </a:xfrm>
          <a:prstGeom prst="rect">
            <a:avLst/>
          </a:prstGeom>
          <a:ln w="38100" cap="sq">
            <a:solidFill>
              <a:srgbClr val="AF112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8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1391B21-A444-4BFD-ABDC-410265360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10" t="6700" r="2363" b="35117"/>
          <a:stretch/>
        </p:blipFill>
        <p:spPr>
          <a:xfrm>
            <a:off x="1090789" y="1714329"/>
            <a:ext cx="6564300" cy="41911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 descr="A group of people skiing on the snow&#10;&#10;Description automatically generated with medium confidence">
            <a:extLst>
              <a:ext uri="{FF2B5EF4-FFF2-40B4-BE49-F238E27FC236}">
                <a16:creationId xmlns:a16="http://schemas.microsoft.com/office/drawing/2014/main" id="{7784479C-521D-4C73-9067-D2262925A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49" y="1"/>
            <a:ext cx="46083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6FEE39-E199-45DB-9E42-0E22304F0533}"/>
              </a:ext>
            </a:extLst>
          </p:cNvPr>
          <p:cNvSpPr/>
          <p:nvPr/>
        </p:nvSpPr>
        <p:spPr>
          <a:xfrm>
            <a:off x="7583648" y="0"/>
            <a:ext cx="4608352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EACB41-6689-4E8C-87D5-608A0BB03D9D}"/>
              </a:ext>
            </a:extLst>
          </p:cNvPr>
          <p:cNvSpPr txBox="1"/>
          <p:nvPr/>
        </p:nvSpPr>
        <p:spPr>
          <a:xfrm>
            <a:off x="450289" y="209509"/>
            <a:ext cx="374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cap="all" dirty="0">
                <a:solidFill>
                  <a:srgbClr val="0016A2"/>
                </a:solidFill>
                <a:latin typeface="+mj-lt"/>
                <a:ea typeface="Times New Roman" panose="02020603050405020304" pitchFamily="18" charset="0"/>
              </a:rPr>
              <a:t>Leaflet Map Visualization</a:t>
            </a:r>
            <a:endParaRPr lang="en-US" sz="1800" b="1" cap="all" dirty="0">
              <a:solidFill>
                <a:srgbClr val="0016A2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A942A-AD6B-4AD5-8348-7CD1B9A10E50}"/>
              </a:ext>
            </a:extLst>
          </p:cNvPr>
          <p:cNvSpPr txBox="1"/>
          <p:nvPr/>
        </p:nvSpPr>
        <p:spPr>
          <a:xfrm>
            <a:off x="450289" y="578840"/>
            <a:ext cx="443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cap="small" dirty="0">
                <a:solidFill>
                  <a:srgbClr val="008100"/>
                </a:solidFill>
                <a:ea typeface="Times New Roman" panose="02020603050405020304" pitchFamily="18" charset="0"/>
              </a:rPr>
              <a:t>Cost, year, and Event of </a:t>
            </a:r>
            <a:r>
              <a:rPr lang="en-US" sz="1200" cap="small" dirty="0">
                <a:solidFill>
                  <a:srgbClr val="008100"/>
                </a:solidFill>
                <a:effectLst/>
                <a:ea typeface="Times New Roman" panose="02020603050405020304" pitchFamily="18" charset="0"/>
              </a:rPr>
              <a:t>Olympics</a:t>
            </a:r>
            <a:endParaRPr lang="en-US" sz="1200" cap="small" dirty="0">
              <a:solidFill>
                <a:srgbClr val="00810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00A738-791A-4AE9-9AC2-E0BA0E94FC72}"/>
              </a:ext>
            </a:extLst>
          </p:cNvPr>
          <p:cNvCxnSpPr/>
          <p:nvPr/>
        </p:nvCxnSpPr>
        <p:spPr>
          <a:xfrm>
            <a:off x="387228" y="209509"/>
            <a:ext cx="0" cy="646330"/>
          </a:xfrm>
          <a:prstGeom prst="line">
            <a:avLst/>
          </a:prstGeom>
          <a:ln w="38100">
            <a:solidFill>
              <a:srgbClr val="0016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ymnast: Floor routine with solid fill">
            <a:extLst>
              <a:ext uri="{FF2B5EF4-FFF2-40B4-BE49-F238E27FC236}">
                <a16:creationId xmlns:a16="http://schemas.microsoft.com/office/drawing/2014/main" id="{C44D1458-42CF-4C4B-B8AD-33B0B80EE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5200" y="590550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5465F9-3BD3-4547-B954-5518E006A5A7}"/>
              </a:ext>
            </a:extLst>
          </p:cNvPr>
          <p:cNvSpPr txBox="1"/>
          <p:nvPr/>
        </p:nvSpPr>
        <p:spPr>
          <a:xfrm>
            <a:off x="9101944" y="3046420"/>
            <a:ext cx="2705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100"/>
                </a:solidFill>
              </a:rPr>
              <a:t>Pop-Up Display Textboxes</a:t>
            </a:r>
          </a:p>
        </p:txBody>
      </p:sp>
      <p:grpSp>
        <p:nvGrpSpPr>
          <p:cNvPr id="14" name="Graphic 43" descr="Chat bubble outline">
            <a:extLst>
              <a:ext uri="{FF2B5EF4-FFF2-40B4-BE49-F238E27FC236}">
                <a16:creationId xmlns:a16="http://schemas.microsoft.com/office/drawing/2014/main" id="{148F4A89-A564-4A1C-898C-371A5B16D942}"/>
              </a:ext>
            </a:extLst>
          </p:cNvPr>
          <p:cNvGrpSpPr/>
          <p:nvPr/>
        </p:nvGrpSpPr>
        <p:grpSpPr>
          <a:xfrm>
            <a:off x="8414237" y="3088632"/>
            <a:ext cx="511779" cy="420578"/>
            <a:chOff x="6229350" y="1565298"/>
            <a:chExt cx="647700" cy="590550"/>
          </a:xfrm>
          <a:solidFill>
            <a:srgbClr val="0016A2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996BBB-2B51-4D8A-9656-DAEE9E93CBE5}"/>
                </a:ext>
              </a:extLst>
            </p:cNvPr>
            <p:cNvSpPr/>
            <p:nvPr/>
          </p:nvSpPr>
          <p:spPr>
            <a:xfrm>
              <a:off x="6229350" y="1565298"/>
              <a:ext cx="647700" cy="590550"/>
            </a:xfrm>
            <a:custGeom>
              <a:avLst/>
              <a:gdLst>
                <a:gd name="connsiteX0" fmla="*/ 609600 w 647700"/>
                <a:gd name="connsiteY0" fmla="*/ 19050 h 590550"/>
                <a:gd name="connsiteX1" fmla="*/ 628650 w 647700"/>
                <a:gd name="connsiteY1" fmla="*/ 38100 h 590550"/>
                <a:gd name="connsiteX2" fmla="*/ 628650 w 647700"/>
                <a:gd name="connsiteY2" fmla="*/ 419100 h 590550"/>
                <a:gd name="connsiteX3" fmla="*/ 609600 w 647700"/>
                <a:gd name="connsiteY3" fmla="*/ 438150 h 590550"/>
                <a:gd name="connsiteX4" fmla="*/ 495300 w 647700"/>
                <a:gd name="connsiteY4" fmla="*/ 438150 h 590550"/>
                <a:gd name="connsiteX5" fmla="*/ 495300 w 647700"/>
                <a:gd name="connsiteY5" fmla="*/ 544563 h 590550"/>
                <a:gd name="connsiteX6" fmla="*/ 399231 w 647700"/>
                <a:gd name="connsiteY6" fmla="*/ 448494 h 590550"/>
                <a:gd name="connsiteX7" fmla="*/ 393649 w 647700"/>
                <a:gd name="connsiteY7" fmla="*/ 442913 h 590550"/>
                <a:gd name="connsiteX8" fmla="*/ 38100 w 647700"/>
                <a:gd name="connsiteY8" fmla="*/ 442913 h 590550"/>
                <a:gd name="connsiteX9" fmla="*/ 19050 w 647700"/>
                <a:gd name="connsiteY9" fmla="*/ 423863 h 590550"/>
                <a:gd name="connsiteX10" fmla="*/ 19050 w 647700"/>
                <a:gd name="connsiteY10" fmla="*/ 38100 h 590550"/>
                <a:gd name="connsiteX11" fmla="*/ 38100 w 647700"/>
                <a:gd name="connsiteY11" fmla="*/ 19050 h 590550"/>
                <a:gd name="connsiteX12" fmla="*/ 609600 w 647700"/>
                <a:gd name="connsiteY12" fmla="*/ 19050 h 590550"/>
                <a:gd name="connsiteX13" fmla="*/ 609600 w 647700"/>
                <a:gd name="connsiteY13" fmla="*/ 0 h 590550"/>
                <a:gd name="connsiteX14" fmla="*/ 38100 w 647700"/>
                <a:gd name="connsiteY14" fmla="*/ 0 h 590550"/>
                <a:gd name="connsiteX15" fmla="*/ 0 w 647700"/>
                <a:gd name="connsiteY15" fmla="*/ 38100 h 590550"/>
                <a:gd name="connsiteX16" fmla="*/ 0 w 647700"/>
                <a:gd name="connsiteY16" fmla="*/ 423863 h 590550"/>
                <a:gd name="connsiteX17" fmla="*/ 38100 w 647700"/>
                <a:gd name="connsiteY17" fmla="*/ 461963 h 590550"/>
                <a:gd name="connsiteX18" fmla="*/ 385763 w 647700"/>
                <a:gd name="connsiteY18" fmla="*/ 461963 h 590550"/>
                <a:gd name="connsiteX19" fmla="*/ 514350 w 647700"/>
                <a:gd name="connsiteY19" fmla="*/ 590550 h 590550"/>
                <a:gd name="connsiteX20" fmla="*/ 514350 w 647700"/>
                <a:gd name="connsiteY20" fmla="*/ 457200 h 590550"/>
                <a:gd name="connsiteX21" fmla="*/ 609600 w 647700"/>
                <a:gd name="connsiteY21" fmla="*/ 457200 h 590550"/>
                <a:gd name="connsiteX22" fmla="*/ 647700 w 647700"/>
                <a:gd name="connsiteY22" fmla="*/ 419100 h 590550"/>
                <a:gd name="connsiteX23" fmla="*/ 647700 w 647700"/>
                <a:gd name="connsiteY23" fmla="*/ 38100 h 590550"/>
                <a:gd name="connsiteX24" fmla="*/ 609600 w 647700"/>
                <a:gd name="connsiteY2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7700" h="590550">
                  <a:moveTo>
                    <a:pt x="609600" y="19050"/>
                  </a:moveTo>
                  <a:cubicBezTo>
                    <a:pt x="620121" y="19050"/>
                    <a:pt x="628650" y="27579"/>
                    <a:pt x="628650" y="38100"/>
                  </a:cubicBezTo>
                  <a:lnTo>
                    <a:pt x="628650" y="419100"/>
                  </a:lnTo>
                  <a:cubicBezTo>
                    <a:pt x="628650" y="429621"/>
                    <a:pt x="620121" y="438150"/>
                    <a:pt x="609600" y="438150"/>
                  </a:cubicBezTo>
                  <a:lnTo>
                    <a:pt x="495300" y="438150"/>
                  </a:lnTo>
                  <a:lnTo>
                    <a:pt x="495300" y="544563"/>
                  </a:lnTo>
                  <a:lnTo>
                    <a:pt x="399231" y="448494"/>
                  </a:lnTo>
                  <a:lnTo>
                    <a:pt x="393649" y="442913"/>
                  </a:lnTo>
                  <a:lnTo>
                    <a:pt x="38100" y="442913"/>
                  </a:lnTo>
                  <a:cubicBezTo>
                    <a:pt x="27579" y="442913"/>
                    <a:pt x="19050" y="434384"/>
                    <a:pt x="19050" y="423863"/>
                  </a:cubicBezTo>
                  <a:lnTo>
                    <a:pt x="19050" y="38100"/>
                  </a:lnTo>
                  <a:cubicBezTo>
                    <a:pt x="19050" y="27579"/>
                    <a:pt x="27579" y="19050"/>
                    <a:pt x="38100" y="19050"/>
                  </a:cubicBezTo>
                  <a:lnTo>
                    <a:pt x="609600" y="19050"/>
                  </a:lnTo>
                  <a:moveTo>
                    <a:pt x="609600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423863"/>
                  </a:lnTo>
                  <a:cubicBezTo>
                    <a:pt x="0" y="444904"/>
                    <a:pt x="17058" y="461963"/>
                    <a:pt x="38100" y="461963"/>
                  </a:cubicBezTo>
                  <a:lnTo>
                    <a:pt x="385763" y="461963"/>
                  </a:lnTo>
                  <a:lnTo>
                    <a:pt x="514350" y="590550"/>
                  </a:lnTo>
                  <a:lnTo>
                    <a:pt x="514350" y="457200"/>
                  </a:lnTo>
                  <a:lnTo>
                    <a:pt x="609600" y="457200"/>
                  </a:lnTo>
                  <a:cubicBezTo>
                    <a:pt x="630642" y="457200"/>
                    <a:pt x="647700" y="440142"/>
                    <a:pt x="647700" y="419100"/>
                  </a:cubicBezTo>
                  <a:lnTo>
                    <a:pt x="647700" y="38100"/>
                  </a:lnTo>
                  <a:cubicBezTo>
                    <a:pt x="647700" y="17058"/>
                    <a:pt x="630642" y="0"/>
                    <a:pt x="60960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16A2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06D422-AD8F-4493-B41C-671C2ED44E31}"/>
                </a:ext>
              </a:extLst>
            </p:cNvPr>
            <p:cNvSpPr/>
            <p:nvPr/>
          </p:nvSpPr>
          <p:spPr>
            <a:xfrm>
              <a:off x="6677025" y="1765323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16A2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59950B-A5DB-4B02-A8F4-6525403A387C}"/>
                </a:ext>
              </a:extLst>
            </p:cNvPr>
            <p:cNvSpPr/>
            <p:nvPr/>
          </p:nvSpPr>
          <p:spPr>
            <a:xfrm>
              <a:off x="6524625" y="1765323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16A2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660C48D-47A7-4E1E-892D-1E1EA319553F}"/>
                </a:ext>
              </a:extLst>
            </p:cNvPr>
            <p:cNvSpPr/>
            <p:nvPr/>
          </p:nvSpPr>
          <p:spPr>
            <a:xfrm>
              <a:off x="6372225" y="1765323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16A2"/>
                </a:solidFill>
              </a:endParaRPr>
            </a:p>
          </p:txBody>
        </p:sp>
      </p:grpSp>
      <p:grpSp>
        <p:nvGrpSpPr>
          <p:cNvPr id="19" name="Graphic 20" descr="Map with pin outline">
            <a:extLst>
              <a:ext uri="{FF2B5EF4-FFF2-40B4-BE49-F238E27FC236}">
                <a16:creationId xmlns:a16="http://schemas.microsoft.com/office/drawing/2014/main" id="{A209A8C0-C484-4A6C-8482-C737DEACE72A}"/>
              </a:ext>
            </a:extLst>
          </p:cNvPr>
          <p:cNvGrpSpPr/>
          <p:nvPr/>
        </p:nvGrpSpPr>
        <p:grpSpPr>
          <a:xfrm>
            <a:off x="8414236" y="2155277"/>
            <a:ext cx="511780" cy="463427"/>
            <a:chOff x="1252352" y="1681947"/>
            <a:chExt cx="762000" cy="619001"/>
          </a:xfrm>
          <a:solidFill>
            <a:srgbClr val="0016A2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865BDA3-F1E8-4575-B89D-2951B20013FE}"/>
                </a:ext>
              </a:extLst>
            </p:cNvPr>
            <p:cNvSpPr/>
            <p:nvPr/>
          </p:nvSpPr>
          <p:spPr>
            <a:xfrm>
              <a:off x="1252352" y="1767548"/>
              <a:ext cx="762000" cy="533400"/>
            </a:xfrm>
            <a:custGeom>
              <a:avLst/>
              <a:gdLst>
                <a:gd name="connsiteX0" fmla="*/ 689477 w 762000"/>
                <a:gd name="connsiteY0" fmla="*/ 58998 h 533400"/>
                <a:gd name="connsiteX1" fmla="*/ 681619 w 762000"/>
                <a:gd name="connsiteY1" fmla="*/ 76362 h 533400"/>
                <a:gd name="connsiteX2" fmla="*/ 742950 w 762000"/>
                <a:gd name="connsiteY2" fmla="*/ 107023 h 533400"/>
                <a:gd name="connsiteX3" fmla="*/ 742950 w 762000"/>
                <a:gd name="connsiteY3" fmla="*/ 502577 h 533400"/>
                <a:gd name="connsiteX4" fmla="*/ 581025 w 762000"/>
                <a:gd name="connsiteY4" fmla="*/ 421615 h 533400"/>
                <a:gd name="connsiteX5" fmla="*/ 581025 w 762000"/>
                <a:gd name="connsiteY5" fmla="*/ 261938 h 533400"/>
                <a:gd name="connsiteX6" fmla="*/ 561975 w 762000"/>
                <a:gd name="connsiteY6" fmla="*/ 261938 h 533400"/>
                <a:gd name="connsiteX7" fmla="*/ 561975 w 762000"/>
                <a:gd name="connsiteY7" fmla="*/ 421615 h 533400"/>
                <a:gd name="connsiteX8" fmla="*/ 390525 w 762000"/>
                <a:gd name="connsiteY8" fmla="*/ 507340 h 533400"/>
                <a:gd name="connsiteX9" fmla="*/ 390525 w 762000"/>
                <a:gd name="connsiteY9" fmla="*/ 111785 h 533400"/>
                <a:gd name="connsiteX10" fmla="*/ 460820 w 762000"/>
                <a:gd name="connsiteY10" fmla="*/ 76638 h 533400"/>
                <a:gd name="connsiteX11" fmla="*/ 452952 w 762000"/>
                <a:gd name="connsiteY11" fmla="*/ 59274 h 533400"/>
                <a:gd name="connsiteX12" fmla="*/ 381000 w 762000"/>
                <a:gd name="connsiteY12" fmla="*/ 95250 h 533400"/>
                <a:gd name="connsiteX13" fmla="*/ 190500 w 762000"/>
                <a:gd name="connsiteY13" fmla="*/ 0 h 533400"/>
                <a:gd name="connsiteX14" fmla="*/ 0 w 762000"/>
                <a:gd name="connsiteY14" fmla="*/ 95250 h 533400"/>
                <a:gd name="connsiteX15" fmla="*/ 0 w 762000"/>
                <a:gd name="connsiteY15" fmla="*/ 533400 h 533400"/>
                <a:gd name="connsiteX16" fmla="*/ 190500 w 762000"/>
                <a:gd name="connsiteY16" fmla="*/ 438150 h 533400"/>
                <a:gd name="connsiteX17" fmla="*/ 381000 w 762000"/>
                <a:gd name="connsiteY17" fmla="*/ 533400 h 533400"/>
                <a:gd name="connsiteX18" fmla="*/ 571500 w 762000"/>
                <a:gd name="connsiteY18" fmla="*/ 438150 h 533400"/>
                <a:gd name="connsiteX19" fmla="*/ 762000 w 762000"/>
                <a:gd name="connsiteY19" fmla="*/ 533400 h 533400"/>
                <a:gd name="connsiteX20" fmla="*/ 762000 w 762000"/>
                <a:gd name="connsiteY20" fmla="*/ 95250 h 533400"/>
                <a:gd name="connsiteX21" fmla="*/ 180975 w 762000"/>
                <a:gd name="connsiteY21" fmla="*/ 421615 h 533400"/>
                <a:gd name="connsiteX22" fmla="*/ 19050 w 762000"/>
                <a:gd name="connsiteY22" fmla="*/ 502577 h 533400"/>
                <a:gd name="connsiteX23" fmla="*/ 19050 w 762000"/>
                <a:gd name="connsiteY23" fmla="*/ 107023 h 533400"/>
                <a:gd name="connsiteX24" fmla="*/ 180975 w 762000"/>
                <a:gd name="connsiteY24" fmla="*/ 26060 h 533400"/>
                <a:gd name="connsiteX25" fmla="*/ 371475 w 762000"/>
                <a:gd name="connsiteY25" fmla="*/ 507340 h 533400"/>
                <a:gd name="connsiteX26" fmla="*/ 200025 w 762000"/>
                <a:gd name="connsiteY26" fmla="*/ 421615 h 533400"/>
                <a:gd name="connsiteX27" fmla="*/ 200025 w 762000"/>
                <a:gd name="connsiteY27" fmla="*/ 26060 h 533400"/>
                <a:gd name="connsiteX28" fmla="*/ 371475 w 762000"/>
                <a:gd name="connsiteY28" fmla="*/ 11178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62000" h="533400">
                  <a:moveTo>
                    <a:pt x="689477" y="58998"/>
                  </a:moveTo>
                  <a:lnTo>
                    <a:pt x="681619" y="76362"/>
                  </a:lnTo>
                  <a:lnTo>
                    <a:pt x="742950" y="107023"/>
                  </a:lnTo>
                  <a:lnTo>
                    <a:pt x="742950" y="502577"/>
                  </a:lnTo>
                  <a:lnTo>
                    <a:pt x="581025" y="421615"/>
                  </a:lnTo>
                  <a:lnTo>
                    <a:pt x="581025" y="261938"/>
                  </a:lnTo>
                  <a:lnTo>
                    <a:pt x="561975" y="261938"/>
                  </a:lnTo>
                  <a:lnTo>
                    <a:pt x="561975" y="421615"/>
                  </a:lnTo>
                  <a:lnTo>
                    <a:pt x="390525" y="507340"/>
                  </a:lnTo>
                  <a:lnTo>
                    <a:pt x="390525" y="111785"/>
                  </a:lnTo>
                  <a:lnTo>
                    <a:pt x="460820" y="76638"/>
                  </a:lnTo>
                  <a:lnTo>
                    <a:pt x="452952" y="59274"/>
                  </a:lnTo>
                  <a:lnTo>
                    <a:pt x="381000" y="95250"/>
                  </a:lnTo>
                  <a:lnTo>
                    <a:pt x="190500" y="0"/>
                  </a:lnTo>
                  <a:lnTo>
                    <a:pt x="0" y="95250"/>
                  </a:lnTo>
                  <a:lnTo>
                    <a:pt x="0" y="533400"/>
                  </a:lnTo>
                  <a:lnTo>
                    <a:pt x="190500" y="438150"/>
                  </a:lnTo>
                  <a:lnTo>
                    <a:pt x="381000" y="533400"/>
                  </a:lnTo>
                  <a:lnTo>
                    <a:pt x="571500" y="438150"/>
                  </a:lnTo>
                  <a:lnTo>
                    <a:pt x="762000" y="533400"/>
                  </a:lnTo>
                  <a:lnTo>
                    <a:pt x="762000" y="95250"/>
                  </a:lnTo>
                  <a:close/>
                  <a:moveTo>
                    <a:pt x="180975" y="421615"/>
                  </a:moveTo>
                  <a:lnTo>
                    <a:pt x="19050" y="502577"/>
                  </a:lnTo>
                  <a:lnTo>
                    <a:pt x="19050" y="107023"/>
                  </a:lnTo>
                  <a:lnTo>
                    <a:pt x="180975" y="26060"/>
                  </a:lnTo>
                  <a:close/>
                  <a:moveTo>
                    <a:pt x="371475" y="507340"/>
                  </a:moveTo>
                  <a:lnTo>
                    <a:pt x="200025" y="421615"/>
                  </a:lnTo>
                  <a:lnTo>
                    <a:pt x="200025" y="26060"/>
                  </a:lnTo>
                  <a:lnTo>
                    <a:pt x="371475" y="1117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16A2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300E0AE-2606-4914-BF6C-C9DD88C5366D}"/>
                </a:ext>
              </a:extLst>
            </p:cNvPr>
            <p:cNvSpPr/>
            <p:nvPr/>
          </p:nvSpPr>
          <p:spPr>
            <a:xfrm>
              <a:off x="1725353" y="1681947"/>
              <a:ext cx="196391" cy="318892"/>
            </a:xfrm>
            <a:custGeom>
              <a:avLst/>
              <a:gdLst>
                <a:gd name="connsiteX0" fmla="*/ 98147 w 196391"/>
                <a:gd name="connsiteY0" fmla="*/ 19050 h 318892"/>
                <a:gd name="connsiteX1" fmla="*/ 163574 w 196391"/>
                <a:gd name="connsiteY1" fmla="*/ 53912 h 318892"/>
                <a:gd name="connsiteX2" fmla="*/ 172022 w 196391"/>
                <a:gd name="connsiteY2" fmla="*/ 127254 h 318892"/>
                <a:gd name="connsiteX3" fmla="*/ 127855 w 196391"/>
                <a:gd name="connsiteY3" fmla="*/ 224885 h 318892"/>
                <a:gd name="connsiteX4" fmla="*/ 98147 w 196391"/>
                <a:gd name="connsiteY4" fmla="*/ 287245 h 318892"/>
                <a:gd name="connsiteX5" fmla="*/ 68619 w 196391"/>
                <a:gd name="connsiteY5" fmla="*/ 225276 h 318892"/>
                <a:gd name="connsiteX6" fmla="*/ 24280 w 196391"/>
                <a:gd name="connsiteY6" fmla="*/ 127292 h 318892"/>
                <a:gd name="connsiteX7" fmla="*/ 32853 w 196391"/>
                <a:gd name="connsiteY7" fmla="*/ 53788 h 318892"/>
                <a:gd name="connsiteX8" fmla="*/ 98194 w 196391"/>
                <a:gd name="connsiteY8" fmla="*/ 19050 h 318892"/>
                <a:gd name="connsiteX9" fmla="*/ 98194 w 196391"/>
                <a:gd name="connsiteY9" fmla="*/ 0 h 318892"/>
                <a:gd name="connsiteX10" fmla="*/ 17051 w 196391"/>
                <a:gd name="connsiteY10" fmla="*/ 43158 h 318892"/>
                <a:gd name="connsiteX11" fmla="*/ 6726 w 196391"/>
                <a:gd name="connsiteY11" fmla="*/ 134598 h 318892"/>
                <a:gd name="connsiteX12" fmla="*/ 51293 w 196391"/>
                <a:gd name="connsiteY12" fmla="*/ 233105 h 318892"/>
                <a:gd name="connsiteX13" fmla="*/ 89755 w 196391"/>
                <a:gd name="connsiteY13" fmla="*/ 313782 h 318892"/>
                <a:gd name="connsiteX14" fmla="*/ 102611 w 196391"/>
                <a:gd name="connsiteY14" fmla="*/ 317805 h 318892"/>
                <a:gd name="connsiteX15" fmla="*/ 106633 w 196391"/>
                <a:gd name="connsiteY15" fmla="*/ 313782 h 318892"/>
                <a:gd name="connsiteX16" fmla="*/ 145105 w 196391"/>
                <a:gd name="connsiteY16" fmla="*/ 233105 h 318892"/>
                <a:gd name="connsiteX17" fmla="*/ 189663 w 196391"/>
                <a:gd name="connsiteY17" fmla="*/ 134598 h 318892"/>
                <a:gd name="connsiteX18" fmla="*/ 179347 w 196391"/>
                <a:gd name="connsiteY18" fmla="*/ 43158 h 318892"/>
                <a:gd name="connsiteX19" fmla="*/ 98194 w 196391"/>
                <a:gd name="connsiteY19" fmla="*/ 0 h 31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6391" h="318892">
                  <a:moveTo>
                    <a:pt x="98147" y="19050"/>
                  </a:moveTo>
                  <a:cubicBezTo>
                    <a:pt x="124408" y="19020"/>
                    <a:pt x="148952" y="32097"/>
                    <a:pt x="163574" y="53912"/>
                  </a:cubicBezTo>
                  <a:cubicBezTo>
                    <a:pt x="178189" y="75516"/>
                    <a:pt x="181343" y="102893"/>
                    <a:pt x="172022" y="127254"/>
                  </a:cubicBezTo>
                  <a:lnTo>
                    <a:pt x="127855" y="224885"/>
                  </a:lnTo>
                  <a:lnTo>
                    <a:pt x="98147" y="287245"/>
                  </a:lnTo>
                  <a:lnTo>
                    <a:pt x="68619" y="225276"/>
                  </a:lnTo>
                  <a:lnTo>
                    <a:pt x="24280" y="127292"/>
                  </a:lnTo>
                  <a:cubicBezTo>
                    <a:pt x="14954" y="102862"/>
                    <a:pt x="18155" y="75416"/>
                    <a:pt x="32853" y="53788"/>
                  </a:cubicBezTo>
                  <a:cubicBezTo>
                    <a:pt x="47476" y="32035"/>
                    <a:pt x="71983" y="19007"/>
                    <a:pt x="98194" y="19050"/>
                  </a:cubicBezTo>
                  <a:moveTo>
                    <a:pt x="98194" y="0"/>
                  </a:moveTo>
                  <a:cubicBezTo>
                    <a:pt x="65644" y="-34"/>
                    <a:pt x="35218" y="16150"/>
                    <a:pt x="17051" y="43158"/>
                  </a:cubicBezTo>
                  <a:cubicBezTo>
                    <a:pt x="-1198" y="70093"/>
                    <a:pt x="-5058" y="104272"/>
                    <a:pt x="6726" y="134598"/>
                  </a:cubicBezTo>
                  <a:lnTo>
                    <a:pt x="51293" y="233105"/>
                  </a:lnTo>
                  <a:lnTo>
                    <a:pt x="89755" y="313782"/>
                  </a:lnTo>
                  <a:cubicBezTo>
                    <a:pt x="92194" y="318443"/>
                    <a:pt x="97950" y="320244"/>
                    <a:pt x="102611" y="317805"/>
                  </a:cubicBezTo>
                  <a:cubicBezTo>
                    <a:pt x="104330" y="316904"/>
                    <a:pt x="105733" y="315501"/>
                    <a:pt x="106633" y="313782"/>
                  </a:cubicBezTo>
                  <a:lnTo>
                    <a:pt x="145105" y="233105"/>
                  </a:lnTo>
                  <a:lnTo>
                    <a:pt x="189663" y="134598"/>
                  </a:lnTo>
                  <a:cubicBezTo>
                    <a:pt x="201449" y="104273"/>
                    <a:pt x="197593" y="70095"/>
                    <a:pt x="179347" y="43158"/>
                  </a:cubicBezTo>
                  <a:cubicBezTo>
                    <a:pt x="161175" y="16151"/>
                    <a:pt x="130746" y="-32"/>
                    <a:pt x="9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16A2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B27F16-72E5-430E-A918-FB3E97934209}"/>
                </a:ext>
              </a:extLst>
            </p:cNvPr>
            <p:cNvSpPr/>
            <p:nvPr/>
          </p:nvSpPr>
          <p:spPr>
            <a:xfrm>
              <a:off x="1781332" y="1738239"/>
              <a:ext cx="84430" cy="84430"/>
            </a:xfrm>
            <a:custGeom>
              <a:avLst/>
              <a:gdLst>
                <a:gd name="connsiteX0" fmla="*/ 42167 w 84430"/>
                <a:gd name="connsiteY0" fmla="*/ 19051 h 84430"/>
                <a:gd name="connsiteX1" fmla="*/ 65332 w 84430"/>
                <a:gd name="connsiteY1" fmla="*/ 42216 h 84430"/>
                <a:gd name="connsiteX2" fmla="*/ 42167 w 84430"/>
                <a:gd name="connsiteY2" fmla="*/ 65380 h 84430"/>
                <a:gd name="connsiteX3" fmla="*/ 19002 w 84430"/>
                <a:gd name="connsiteY3" fmla="*/ 42216 h 84430"/>
                <a:gd name="connsiteX4" fmla="*/ 41669 w 84430"/>
                <a:gd name="connsiteY4" fmla="*/ 19051 h 84430"/>
                <a:gd name="connsiteX5" fmla="*/ 42167 w 84430"/>
                <a:gd name="connsiteY5" fmla="*/ 19051 h 84430"/>
                <a:gd name="connsiteX6" fmla="*/ 42167 w 84430"/>
                <a:gd name="connsiteY6" fmla="*/ 1 h 84430"/>
                <a:gd name="connsiteX7" fmla="*/ 0 w 84430"/>
                <a:gd name="connsiteY7" fmla="*/ 42263 h 84430"/>
                <a:gd name="connsiteX8" fmla="*/ 42262 w 84430"/>
                <a:gd name="connsiteY8" fmla="*/ 84430 h 84430"/>
                <a:gd name="connsiteX9" fmla="*/ 84430 w 84430"/>
                <a:gd name="connsiteY9" fmla="*/ 42216 h 84430"/>
                <a:gd name="connsiteX10" fmla="*/ 42578 w 84430"/>
                <a:gd name="connsiteY10" fmla="*/ 1 h 84430"/>
                <a:gd name="connsiteX11" fmla="*/ 42215 w 84430"/>
                <a:gd name="connsiteY11" fmla="*/ 1 h 8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430" h="84430">
                  <a:moveTo>
                    <a:pt x="42167" y="19051"/>
                  </a:moveTo>
                  <a:cubicBezTo>
                    <a:pt x="54961" y="19051"/>
                    <a:pt x="65332" y="29422"/>
                    <a:pt x="65332" y="42216"/>
                  </a:cubicBezTo>
                  <a:cubicBezTo>
                    <a:pt x="65332" y="55010"/>
                    <a:pt x="54961" y="65380"/>
                    <a:pt x="42167" y="65380"/>
                  </a:cubicBezTo>
                  <a:cubicBezTo>
                    <a:pt x="29373" y="65380"/>
                    <a:pt x="19002" y="55010"/>
                    <a:pt x="19002" y="42216"/>
                  </a:cubicBezTo>
                  <a:cubicBezTo>
                    <a:pt x="18865" y="29560"/>
                    <a:pt x="29013" y="19188"/>
                    <a:pt x="41669" y="19051"/>
                  </a:cubicBezTo>
                  <a:cubicBezTo>
                    <a:pt x="41835" y="19049"/>
                    <a:pt x="42001" y="19049"/>
                    <a:pt x="42167" y="19051"/>
                  </a:cubicBezTo>
                  <a:moveTo>
                    <a:pt x="42167" y="1"/>
                  </a:moveTo>
                  <a:cubicBezTo>
                    <a:pt x="18853" y="27"/>
                    <a:pt x="-27" y="18949"/>
                    <a:pt x="0" y="42263"/>
                  </a:cubicBezTo>
                  <a:cubicBezTo>
                    <a:pt x="27" y="65577"/>
                    <a:pt x="18948" y="84457"/>
                    <a:pt x="42262" y="84430"/>
                  </a:cubicBezTo>
                  <a:cubicBezTo>
                    <a:pt x="65559" y="84404"/>
                    <a:pt x="84430" y="65512"/>
                    <a:pt x="84430" y="42216"/>
                  </a:cubicBezTo>
                  <a:cubicBezTo>
                    <a:pt x="84530" y="19001"/>
                    <a:pt x="65792" y="101"/>
                    <a:pt x="42578" y="1"/>
                  </a:cubicBezTo>
                  <a:cubicBezTo>
                    <a:pt x="42457" y="0"/>
                    <a:pt x="42336" y="0"/>
                    <a:pt x="42215" y="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16A2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CC73D65-5E5A-4B99-8762-FBBE09CF13F4}"/>
              </a:ext>
            </a:extLst>
          </p:cNvPr>
          <p:cNvSpPr txBox="1"/>
          <p:nvPr/>
        </p:nvSpPr>
        <p:spPr>
          <a:xfrm>
            <a:off x="9101944" y="2234368"/>
            <a:ext cx="2366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100"/>
                </a:solidFill>
              </a:rPr>
              <a:t>Map and Circle Vectors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F7E45B-E542-4680-83AF-A7EFD2E95427}"/>
              </a:ext>
            </a:extLst>
          </p:cNvPr>
          <p:cNvCxnSpPr/>
          <p:nvPr/>
        </p:nvCxnSpPr>
        <p:spPr>
          <a:xfrm>
            <a:off x="7583648" y="0"/>
            <a:ext cx="0" cy="6858000"/>
          </a:xfrm>
          <a:prstGeom prst="line">
            <a:avLst/>
          </a:prstGeom>
          <a:ln w="57150">
            <a:solidFill>
              <a:srgbClr val="0016A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E5DAADF-1C63-4EF6-81A4-3C3FF2E376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25" b="22563" l="78750" r="85982">
                        <a14:foregroundMark x1="78795" y1="10625" x2="79308" y2="21125"/>
                        <a14:foregroundMark x1="79308" y1="21125" x2="81138" y2="21250"/>
                        <a14:foregroundMark x1="81138" y1="21250" x2="83929" y2="21125"/>
                        <a14:foregroundMark x1="83929" y1="21125" x2="85714" y2="18000"/>
                        <a14:foregroundMark x1="85714" y1="18000" x2="85647" y2="9813"/>
                        <a14:foregroundMark x1="85647" y1="9813" x2="79196" y2="9625"/>
                        <a14:foregroundMark x1="79196" y1="9625" x2="78772" y2="10563"/>
                        <a14:foregroundMark x1="85915" y1="9813" x2="85781" y2="19313"/>
                        <a14:foregroundMark x1="85781" y1="19313" x2="85402" y2="21500"/>
                        <a14:foregroundMark x1="86004" y1="9813" x2="86004" y2="9813"/>
                        <a14:foregroundMark x1="82366" y1="22563" x2="82366" y2="22563"/>
                      </a14:backgroundRemoval>
                    </a14:imgEffect>
                  </a14:imgLayer>
                </a14:imgProps>
              </a:ext>
            </a:extLst>
          </a:blip>
          <a:srcRect l="78364" t="8656" r="13702" b="76899"/>
          <a:stretch/>
        </p:blipFill>
        <p:spPr>
          <a:xfrm>
            <a:off x="3944486" y="855839"/>
            <a:ext cx="2174145" cy="1997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346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447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Newberry</dc:creator>
  <cp:lastModifiedBy>Rachel Newberry</cp:lastModifiedBy>
  <cp:revision>1</cp:revision>
  <dcterms:created xsi:type="dcterms:W3CDTF">2021-08-28T17:34:28Z</dcterms:created>
  <dcterms:modified xsi:type="dcterms:W3CDTF">2021-09-13T14:27:04Z</dcterms:modified>
</cp:coreProperties>
</file>